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cie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cie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os funcionarios estrechan la mano tras firmar documentos de acuerdo en un escrito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última firma del mandato no cierra la responsabilidad: abre el periodo en que otras instituciones la revis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cie-m05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SGLGj4vc2j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cie-m05-oa01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argo se acaba un día; el expediente sigue abierto años» (2 de 10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argo se acaba un día; el expediente sigue abierto años» (3 de 10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argo se acaba un día; el expediente sigue abierto años» (4 de 10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argo se acaba un día; el expediente sigue abierto años» (5 de 10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argo se acaba un día; el expediente sigue abierto años» (6 de 10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argo se acaba un día; el expediente sigue abierto años» (7 de 10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argo se acaba un día; el expediente sigue abierto años» (8 de 10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argo se acaba un día; el expediente sigue abierto años» (9 de 10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argo se acaba un día; el expediente sigue abierto años» (10 de 10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Responder con el expediente de entrega-recepción y el acta de estado de la obra, atender la comparecencia con representación legal y copia completa de lo entregado —y denunciar en público, con datos, cualquier intento de cargarle observaciones heredadas sin fundamento—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equerimiento no se evade ni se negocia: se contesta con evidencia. La ausencia injustificada agrava (la presunción juega sola), y «ya no soy funcionario» no extingue la responsabilidad por actos del cargo —solo cambia tu calidad procesal de servidor a exservidor, no el hecho—. El expediente del módulo 3 y la carpeta del curso 6 son la respuesta literal: acta con folio, estado real de la obra, quién qué cuándo. La negociación privada con el sucesor compra un conflicto de interés diferido con olor a pacto, y la rodada mediática de culpas antes del archivo quema tu mejor testigo (el papel) y a tu mejor defensor (la sobriedad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utina de respuesta al requerimiento difer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cie-m05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resentar la declaración de conclusión en plazo y conservar constancia → Trayectoria legít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ar clases y escribir sobre gestión municipal con datos públicos → Trayectoria legít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ceptar la asesoría pagada por un contratista que siguió trabajando para el municipio → Riesgo difer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ntrar a los sistemas del municipio con la clave que nunca mandó revocar → Riesgo difer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ampaña de reelección montada en el tablero publicado y en resultados medibles → Trayectoria legít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levarse la base de datos del padrón de usuarios «para mi proyecto» → Riesgo difer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Movimientos post-cargo y su clasif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cie-m05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eclaración de conclusión de responsabilidad → Se presenta dentro de los 60 días naturales siguientes a la separación (art. 33 LGRA, con suplementos locales) —es tu línea base patrimonial, no una formalidad—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cripción de faltas administrativas → El reloj corre desde el día siguiente a la conducta —o a su cese si es continua—, no desde tu renuncia: tres años las no graves y siete las graves en general (art. 74 LGRA), con vueltas loc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s y credenciales de sistemas → Se revocan con acta el día de la diligencia: usarlos después es delito con huella digit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ecencias diferidas de fiscalización → Se enfrentan con el archivo con folio: la mejor defensa del exalcalde es el expediente del alcal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bligaciones y riesgos que sobreviven la ban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cie-m05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3)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3 de 3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confusión que deja expedientes sin dueño: la responsabilidad administrativa y la penal persiguen **los actos**, no el cargo —el plazo de prescripción corre desde la conducta (o desde que pudo ser detectada), no desde la despedida, y la fiscalización superior revisa cuentas con años de rezago—. La liberación real no existe; lo que existe es la **preparación**: quien cerró caja con números, entregó con actas y publicó su tablero enfrenta esos años con el viento a favor —cada requerimiento se contesta con folio y cada versión se sostiene con evidencia—. El exalcalde libre es un mito; el exalcalde documentado, una venta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sponsabilidad sigue al acto, no al car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cie-m05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onclusión · conducta · expe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Conclusión, conducta, expediente: las tres palabras del post-mandato. La primera fija el último deber formal —tu línea base patrimonial fechada—; la segunda recuerda que el reloj jurídico no sabe de calendarios electorales; y la tercera condensa todo el curso: gobernar con archivo es fabricar, día a día, la defensa del día que no sabrás que llegará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ceptos nucleares del régimen post-car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cie-m05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Dejé revocar mis accesos a todos los sistemas municipales en la diligencia de entrega, con folio del act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despacho que «asesora» al municipio que acabas de dejar, sobre un proyecto que gestionaste tú, con el presupuesto que tú aprobaste: es el conflicto de interés diferido de manual —la ley de responsabilidades persigue conductas posteriores al cargo en esta materia, y la auditoría lee el triángulo (tú, el contratante que dejaste, el contrato que llegas a cobrar) como una sola línea—. Las excepciones existen y tienen forma: procesos públicos de contratación abiertos, separación de plazos, información pública desde el inicio —nunca ventaja nacida de tu propia firma—. Las otras tres líneas son el post-mandato limpio: declaración con acuse, accesos revocados con folio, informe publicado —la trayectoria que no produce expe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tección del conflicto de interés difer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cie-m05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**hoja de ruta del día uno sin banda** en media cuartilla: la fecha probable de tu declaración de conclusión con su plazo local verificado; los accesos y credenciales que quedarán revocados con acta; los tres asuntos de tu expediente de blindaje que un requerimiento diferido podría tocar (y dónde está la evidencia de cada uno); y la decisión difícil: **qué trayectoria eliges y qué línea roja te pones** —si consultoría, ¿qué contratos del municipio que dejaste quedan prohibidos para ti? Si reelección, ¿qué indicadores del tablero quieres poder presumir en campaña con fuente pública? Si retiro, ¿qué «no» vas a decir a la primera oferta del proveedor de siempre? La hoja se escribe hoy, en frío: en el salón de la última diligencia no habrá tiempo ni cabeza para invent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cie-m05-oa01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2 de 3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3 de 3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argo se acaba un día; el expediente sigue abierto años» (2 de 2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vida después de la ban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cie-m05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la vida después de la band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1386" r:id="rId1"/>
    <p:sldLayoutId id="2481861387" r:id="rId2"/>
    <p:sldLayoutId id="2481861388" r:id="rId3"/>
    <p:sldLayoutId id="248186138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957cc8c92fba7e8f6338bb3af561ec9d3c770ccdbb123ae1.jpg"/>
  <Relationship Id="rId3" Type="http://schemas.openxmlformats.org/officeDocument/2006/relationships/hyperlink" Target="https://politica.lumbre.lat/object/al-cie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al-cie-m05-oa01" TargetMode="External"/>
  <Relationship Id="rId4" Type="http://schemas.openxmlformats.org/officeDocument/2006/relationships/hyperlink" Target="https://politica.lumbre.lat/object/al-cie-m05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SGLGj4vc2jI3.jpg"/>
  <Relationship Id="rId3" Type="http://schemas.openxmlformats.org/officeDocument/2006/relationships/hyperlink" Target="https://politica.lumbre.lat/object/al-cie-m05-oa01" TargetMode="External"/>
  <Relationship Id="rId4" Type="http://schemas.openxmlformats.org/officeDocument/2006/relationships/hyperlink" Target="https://www.youtube.com/watch?v=SGLGj4vc2jI" TargetMode="External"/>
  <Relationship Id="rId5" Type="http://schemas.openxmlformats.org/officeDocument/2006/relationships/hyperlink" Target="https://www.youtube.com/watch?v=SGLGj4vc2jI" TargetMode="External"/>
  <Relationship Id="rId6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cie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anda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inuidad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ayector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cie-m05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lizar las reglas de continuidad y sucesión, las responsabilidades que sobreviven al mandato y las opciones de trayectoria con sus riesg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banda se quita un día; el expediente sigue abierto años. Esta lección recorre lo que sobrevive al cargo —la declaración de cierre, los plazos de responsabilidad administrativa y penal, las comparecencias diferidas—, las reglas de continuidad y sucesión con la puerta de la reelección y sus condiciones locales, y las trayectorias posibles después del mandato con sus riesgos reales: del cargo siguiente a la consultoría, sin convertir el servicio público en negocio priv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ntinuidad · sucesion · responsabilidades · trayectori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]]></a:t>
            </a:r>
          </a:p>
        </p:txBody>
      </p:sp>
      <p:pic>
        <p:nvPicPr>
          <p:cNvPr id="3" name="" descr="Dos funcionarios estrechan la mano tras firmar documentos de acuerdo en un escritorio">
            <a:hlinkClick r:id="rId3" tooltip="Dos funcionarios estrechan la mano tras firmar documentos de acuerdo en un escritorio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última firma del mandato no cierra la responsabilidad: abre el periodo en que otras instituciones la revisa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al-cie-m05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onoce la UIM a Alcaldes de México por impulsar el desarrollo loc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Alcaldes TV)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 · 1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ríd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g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es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ú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lu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atrimon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ese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íc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is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a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y»—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ific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culp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 · 2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te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ac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ch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ñan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—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z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crip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égim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v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tier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sa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ác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o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tur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ri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)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s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 · 3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rgo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ec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udito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gr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nte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or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onocid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lcal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imon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v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enci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oc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v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gu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señ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 · 4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stalg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upl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ocato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ordinar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qu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illo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br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1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iod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ce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 · 5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u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ali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on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nunc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or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25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ec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cu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den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dicatu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ito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ier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030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 · 6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o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t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ñ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orad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es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rovi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pi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teralm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forma—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yector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de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le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ri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 · 7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—)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dida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nquicia—)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or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adem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ven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ítimo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eri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er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—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lcald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 · 8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i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es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i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urr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n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s—)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 · 9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llamadas que llegan después del carg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u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ven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vada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erimien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iz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i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u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ó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b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—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tac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mable»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es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xplicar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cep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—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er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sesorar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 · 10 de 10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5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confli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bre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orí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s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c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n—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4)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ns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sti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lcal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n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suelven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dos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s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s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ú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b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argo se acaba un día; el expediente sigue abierto 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 meses después de entregar la banda, el órgano de fiscalización requiere al exalcalde por una obra con observaciones. La conducta correcta del post-mandato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jar pasar el requerimiento: ya no es servidor público y el asunto es del municipio actual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Responder con el expediente de entrega-recepción y el acta de estado de la obra, atender la comparecencia con representación legal y copia completa de lo entregado —y denunciar en público, con datos, cualquier intento de cargarle observaciones heredadas sin fundamento—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egociar en privado con el sucesor retirar el requerimiento a cambio de asesoría gratuita para la nueva administr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clarar a la prensa primero una rodada de culpas contra el tesorero que heredó al entrante, antes de revisar el archiv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argo se acaba un día; el expediente sigue abierto 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movimiento del exalcalde como trayectoria legítima o riesgo de responsabilidad diferid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rayectoria legítim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iesgo diferi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esentar la declaración de conclusión en plazo y conservar constanci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981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Dar clases y escribir sobre gestión municipal con datos público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ceptar la asesoría pagada por un contratista que siguió trabajando para el municip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ntrar a los sistemas del municipio con la clave que nunca mandó revoc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ampaña de reelección montada en el tablero publicado y en resultados medib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Llevarse la base de datos del padrón de usuarios «para mi proyecto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9147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argo se acaba un día; el expediente sigue abierto 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superviviente del cargo con su regla de vida post-mandat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eclaración de conclusión de responsabilid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rescripción de faltas administrativ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ccesos y credenciales de sistema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mparecencias diferidas de fiscalización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reloj corre desde el día siguiente a la conducta —o a su cese si es continua—, no desde tu renuncia: tres años las no graves y siete las graves en general (art. 74 LGRA), con vueltas local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4765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e revocan con acta el día de la diligencia: usarlos después es delito con huella digit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31432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 enfrentan con el archivo con folio: la mejor defensa del exalcalde es el expediente del alcalde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 presenta dentro de los 60 días naturales siguientes a la separación (art. 33 LGRA, con suplementos locales) —es tu línea base patrimonial, no una formalidad—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argo se acaba un día; el expediente sigue abierto 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 el mandato sin proceso pendiente, el exalcalde queda liberado de cualquier responsabilidad sobre sus decisiones de gobier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argo se acaba un día; el expediente sigue abierto 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claración de ____ se presenta al cesar; la prescripción corre desde la ____ y no desde la renuncia; y la mejor defensa del exalcalde es el ____ del alcald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argo se acaba un día; el expediente sigue abierto 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«carta de agradecimiento y futuros proyectos» del exalcalde esconde la trampa de este módulo. Señála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Presenté mi declaración de conclusión en plazo y conservo copia con acuse recibid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Dejé revocar mis accesos a todos los sistemas municipales en la diligencia de entrega, con folio del act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Desde ahora asesoro al municipio en la continuidad de la planta de agua mediante mi despacho, con contrato pagado por el ayuntamiento que dirigí hasta anteayer.»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Publicaré el informe de cierre con el tablero completo para quien quiera verificar los números.»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cargo se acaba un día; el expediente sigue abierto añ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bl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lus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do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encial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rá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oca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a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n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di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j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erimie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i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rí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);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: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yectori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n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orí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s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hibi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ección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er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mi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pañ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ir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»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er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ío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861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ligenci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rá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r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528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post-mandato se diseña en el mandato: después solo se hereda la versión que escribist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nclusión de tu declaración se presenta dentro de los 60 días naturales de la separación (art. 33 LGRA, con suplementos locales): es línea base patrimonial, no trámi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76475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276475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scripción corre desde el día siguiente a la conducta (o a su cese), en días naturales: el expediente trabaja para el día que no conoc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242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3242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esos revocados con acta: la nostalgia por el sistema propio es delito con huella digita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elección: mandato de prohibición constitucional desde 2025 con aplicación electoral desde 2030 —para los procesos previos, decide el texto de tu entidad y el año—; la sucesión se gana con el tablero, no con el presupues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 factura personal al municipio que dejaste: la trayectoria legítima no cobra ventaja de su propia firm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vida después de la ban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abes qué sobrevive al cargo y cómo se clasifica cada movimiento del exalcalde. Solo falta el cierre mayor: el expediente integrador de seis años de San Rafael —dos trienios: el que gobernaste y el que hereda tu sucesor; el producto que reúne los siete cursos en una sola defensa con folio—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vida después de la ban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 la asesoría del despacho sobre la planta y el requerimiento de ocho meses después: el punto que no se pierde de vista es que la responsabilidad sigue al acto y la única defensa puntual es el archivo con foli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rgo se acaba un día; el expediente sigue abierto añ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cie-m05-oa01"/>
              </a:rPr>
              <a:t><![CDATA[Después de la banda: continuidad, responsabilidades y trayector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3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 integrador: el expediente de seis años de San Rafa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diagnóstico, arranque, presupuesto, seguridad, control y cierre reunidos en un solo expediente defendible ante un cabildo hostil: la última lección del curso y de la ruta complet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2026-10-24T12:31:53Z</dcterms:created>
  <dcterms:modified xsi:type="dcterms:W3CDTF">2026-10-24T12:31:53Z</dcterms:modified>
  <dc:title>Después de la banda: continuidad, responsabilidades y trayectoria</dc:title>
  <dc:description>Presentación editable del OA «Después de la banda: continuidad, responsabilidades y trayectoria». Enlace: https://politica.lumbre.lat/object/al-cie-m05-oa01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