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onedas, calculadora y documentos financieros sobre escritorio de tesore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hoja faltante es una observación con fecha fu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4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HuVegT4Af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4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uditoría no visita la obra: revisa el expediente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uditoría no visita la obra: revisa el expediente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uditoría no visita la obra: revisa el expediente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uditoría no visita la obra: revisa el expediente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 área usuana entrega requerimiento técnico y justificación de la necesidad → El comité de adquisiciones aprueba especificaciones no restrictivas y el procedimiento → Convocatoria publicada en plataforma nacional y portal local con base y tiempo legal → Junta de aclaraciones, presentación de ofertas y fallo motivado → Contrato con garantía, publicación de resultados y entrega-recepción con comprob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no es burocracia: es la cadena que protege la decisión. Un requerimiento sin área usuana es capricho; un comité que aprueba especificaciones restrictivas es cómplice; un fallo sin motivos es impugnación; una entrega sin acta es observación. Rompe un eslabón y se rompe todo el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uencia legal del procedimiento de licitación púb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4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rdenar la secuenci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fraccionamiento prohibido: el gasto del mismo ejercicio, mismo objeto y misma necesidad se computa en conjunto; además de la irregularidad, perderías las condiciones de garantía y precio por volumen de la lici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leyes de adquisiciones prohíben expreso el fraccionamiento para evadir el procedimiento: la unidad de la necesidad (mismo objeto, mismo ejercicio, mismo programa) define el monto total y con él el procedimiento que corresponde. Recomendar lo contrario «por rapidez» compromete al director, al comité y a la presidencia; la respuesta correcta es licitar con calendario realista o, si la urgencia es técnica y acreditada, usar las figuras de excepción que tu ley local permita —con dictamen, no con maña—. Y si el pago viene de federal etiquetado, revisa primero qué régimen impone el convenio: puede no ser tu ley estatal la que mande en ese proced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ohibición de fraccionamiento y cómputo unitario de la neces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4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querimiento técnico del área usuana → Antes de contra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Investigación de mercado con tres cotizaciones fechadas → Antes de contra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ictamen del comité de adquisiciones → Antes de contra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ntrato con firma de quien tiene la facultad → Al contra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óliza de garantía de cumplimiento → Al contra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cta de entrega-recepción del bien → Después de ejecu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omprobación fiscal y pago → Después de ejecu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Evaluación de desempeño del proveedor → Después de ejecu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es tiempos del expediente de contra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l testigo social observa, da fe y acompaña; el comité de adquisiciones decide, dictamina y firma responsabilidad. Son figuras distintas con funciones distintas: la presencia ciudadana legitima y vigila, pero nunca traslada la facultad ni la responsabilidad legal del funcionario. Confundirlas produce justamente lo que se quiere evitar: decisiones sin autoridad para tomar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ferencia entre observación ciudadana y facultad decisoria del comit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4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Para ganar tiempo, el contrato se firma el lunes y el dictamen del comité se sesiona el viernes de esa seman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ictamen del comité es condición de validez de la contratación, no un trámite correctivo: sesionarlo después de firmar es contrato sin facultad —nulo o anulable— y responsabilidad para quien firmó. Las otras tres líneas son el estándar correcto: publicación, especificaciones abiertas y cierre con a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cción de dictamen extemporáneo como vicio de valid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4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irecta · tres · púb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escalera por cuantía existe en todas las leyes locales de adquisiciones copiando la lógica nacional; los umbrales exactos y las excepciones de urgencia están en **tu ley estatal** —deber número uno del abogado municipal en el primer mes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ipos de procedimiento de contratación según cu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4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udita **un expediente de contratación real** de tu municipio (es público: plataforma nacional, transparencia local, o uno que tú mismo hayas iniciado). Verifica la cadena completa: requerimiento, investigación de mercado, dictamen del comité con fecha **anterior** al contrato, publicación, garantía, acta de entrega. Anota cada eslabón faltante y el riesgo que crea. Después escribe tu **regla de arranque para el comité de adquisiciones**: sesión ordinaria cada quincena con orden del día público, dictamen previo obligatorio a toda firma, y veda absoluta de la fecha retroactiva. Ese memorándum de una cuartilla vale más que diez operativos de «cero corrupción» con f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4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uditoría no visita la obra: revisa el expediente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xpediente a prueba de audito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51" r:id="rId1"/>
    <p:sldLayoutId id="2481860952" r:id="rId2"/>
    <p:sldLayoutId id="2481860953" r:id="rId3"/>
    <p:sldLayoutId id="248186095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ad96fb98bec848670e96fc5c14b0484b061d049652960a21.jpg"/>
  <Relationship Id="rId3" Type="http://schemas.openxmlformats.org/officeDocument/2006/relationships/hyperlink" Target="https://politica.lumbre.lat/object/al-fin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fin-m04-oa01" TargetMode="External"/>
  <Relationship Id="rId4" Type="http://schemas.openxmlformats.org/officeDocument/2006/relationships/hyperlink" Target="https://politica.lumbre.lat/object/al-fin-m04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HuVegT4AfU3.jpg"/>
  <Relationship Id="rId3" Type="http://schemas.openxmlformats.org/officeDocument/2006/relationships/hyperlink" Target="https://politica.lumbre.lat/object/al-fin-m04-oa01" TargetMode="External"/>
  <Relationship Id="rId4" Type="http://schemas.openxmlformats.org/officeDocument/2006/relationships/hyperlink" Target="https://www.youtube.com/watch?v=XHuVegT4AfU" TargetMode="External"/>
  <Relationship Id="rId5" Type="http://schemas.openxmlformats.org/officeDocument/2006/relationships/hyperlink" Target="https://www.youtube.com/watch?v=XHuVegT4AfU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en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fin-m04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l procedimiento de contratación pública municipal y armar el expediente que sostiene una decisión: justificación, testigos, actas, dictámenes y publica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auditoría no gana el que tiene la mejor obra: gana el que tiene el mejor expediente. Esta lección recorre el procedimiento de contratación municipal —adjudicación directa, invitación a cuando menos tres, licitación pública—, los comités, los testigos sociales y cada documento que debe existir antes, durante y después de firmar un contr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icitacion · expediente · testigos-sociales · adquisi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]]></a:t>
            </a:r>
          </a:p>
        </p:txBody>
      </p:sp>
      <p:pic>
        <p:nvPicPr>
          <p:cNvPr id="3" name="" descr="Monedas, calculadora y documentos financieros sobre escritorio de tesorería">
            <a:hlinkClick r:id="rId3" tooltip="Monedas, calculadora y documentos financieros sobre escritorio de tesorerí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hoja faltante es una observación con fecha futu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fin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s Públicas en Méx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ONCAE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4766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d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u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an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duci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us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LE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x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í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í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ezcl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—.\n\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ó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tiv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o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lata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-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tentaciones del primer añ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24765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1619250"/>
            <a:ext cx="752475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gmentar un gasto grande en tres «directas» chiquitas para no ir a licitación: se llama fraccionamiento y la auditoría lo detecta por proveedor, objeto y fecha. 2) Especificar «a la medida» de un proveedor con tecnicismos únicos: restricción ilegal de la concurrencia. 3) Contratar primero y «regularizar» el papel después: el acta con fecha falsa es delito, no papeleo. 4) Comprar sin partida presupuestal liberada: compromiso de gasto sin caja, y sin caja sin facultad. Las cuatro se ven razonables en una oficina apurada; las cuatro se pagan en responsabilidad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uditoría no visita la obra: revisa el expe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etapas de una licitación pública municipal de camionetas de recolec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mité de adquisiciones aprueba especificaciones no restrictivas y el procedi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vocatoria publicada en plataforma nacional y portal local con base y tiempo leg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Junta de aclaraciones, presentación de ofertas y fallo motivad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rato con garantía, publicación de resultados y entrega-recepción con 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área usuana entrega requerimiento técnico y justificación de la necesida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uditoría no visita la obra: revisa el expe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 Rafael necesita ocho camionetas recolectoras por 26 MDP. El director de servicios propone tres compras directas de 8.6 MDP «porque cada una está abajo del umbral de licitación y es más rápido». ¿Qué le explic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: si cada contrato individual no excede el umbral, la ley local está cumplid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fraccionamiento prohibido: el gasto del mismo ejercicio, mismo objeto y misma necesidad se computa en conjunto; además de la irregularidad, perderías las condiciones de garantía y precio por volumen de la lici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válido siempre que el comité de adquisiciones lo vote y se publique en el port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válido sólo si las tres compras se hacen a proveedores distinto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uditoría no visita la obra: revisa el expe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documento según la etapa del expediente en que debe existi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tes de contrat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 contrat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pués de ejecut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querimiento técnico del área usua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Investigación de mercado con tres cotizaciones fechada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ictamen del comité de adquisi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ntrato con firma de quien tiene la facult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óliza de garantía de cumpli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cta de entrega-recepción del bi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omprobación fiscal y pag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Evaluación de desempeño del proveed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uditoría no visita la obra: revisa el expe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estigo social o comités ciudadanos de obra sustituyen al comité de adquisiciones cuando están bien integrados y actúan con ac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uditoría no visita la obra: revisa el expe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umen de la dirección de planeación para «agilizar» el primer trimestre contiene una práctica que invalida contratos. Señála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Publicamos las convocatorias en la Plataforma Nacional de Contrataciones y en el portal del municipi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Para ganar tiempo, el contrato se firma el lunes y el dictamen del comité se sesiona el viernes de esa seman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Las especificaciones se redactaron sin marcas ni proveedores únicos, con validación técnica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Cada expediente cierra con acta de entrega-recepción firmada por área usuana y proveedor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uditoría no visita la obra: revisa el expe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procedimientos típicos por monto son adjudicación ____, invitación a cuando menos ____ personas y licitación ____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uditoría no visita la obra: revisa el exped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c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do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ón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lab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inar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oactiv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ándum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upción»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400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regunta de auditoría que nadie quiere oír: ¿el dictamen es anterior al contrato… o al problem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ley local de adquisiciones y obra pública fija umbrales y figuras: es el primer documento que debes leer, no el último —y el convenio con federal puede imponer el régimen federal en ese contrato—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pediente se construye en tres tiempos: antes (necesidad y mercado), al firmar (dictamen, contrato, garantía), después (acta, pago, evaluación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576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6576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r para evitar licitación es la falta más fácil de detectar y la más cara de pag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 sociales observan; los comités deciden: la facultad no se delega en la buena volunt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está en el expediente, no existió: la fecha del dictamen manda sobre la pris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xpediente a prueba de auditor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Ordenas las etapas, detectas fraccionamiento y sabes qué documento invalida un contrato. Toca el terreno: la obra pública y sus fallas típic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secuencia y el caso de las camionetas: el concepto a fijar es que la necesidad se computa en conjunto y el dictamen debe ser previo a la firm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no visita la obra: revisa el expedi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4-oa01"/>
              </a:rPr>
              <a:t><![CDATA[Contratar en público: el expediente es tu defen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 pública: por qué se cae lo que inauguraste con b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el proyecto ejecutivo a la garantía: los controles que evitan que tu pavimentación sea el monumento a la próxima observ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2026-10-24T12:24:38Z</dcterms:created>
  <dcterms:modified xsi:type="dcterms:W3CDTF">2026-10-24T12:24:38Z</dcterms:modified>
  <dc:title>Contratar en público: el expediente es tu defensa</dc:title>
  <dc:description>Presentación editable del OA «Contratar en público: el expediente es tu defensa». Enlace: https://politica.lumbre.lat/object/al-fin-m04-oa01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