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6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6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onedas, calculadora y documentos financieros sobre escritorio de tesore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a carpeta financiera no es un Excel: es la defensa escrita de cada p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6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0wcDr1Kg3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6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ntregable: cinco anexos que sostienen un gobierno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ntregable: cinco anexos que sostienen un gobierno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ntregable: cinco anexos que sostienen un gobierno» (4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ostrar el mapa de caja: la bolsa libre de 27 no sostiene 26 de obra sin canibalizar emergencias; la ruta FAISMUN 2027 + convenio mantiene la promesa con financiamiento elegible; y 12 MDP suben el suministro de 3,000 personas de 8 a 16 horas —indicador y línea base en anexo A3—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fuerte no es jurídica ni electoral: es de carpeta. Números por fuente, calendario real, alternativa de financiamiento elegible y el resultado intermedio medido (horas diarias de suministro por toma domiciliaria, base 8). La opción 1 es cierta pero suicida en público; la 3 es una promesa sin anexo —lo que criticabas—; la 4 usa la participación como excusa, que es exactamente el teatro que el curso de poder político prohib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ensa de decisión impopular con anexos de caja, flujo y objeti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6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Grado de libertad por fuente de ingreso → A1-A2 caja y flu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olítica de orden de pago en cinco líneas → A1-A2 caja y flu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dicador de horas diarias de suministro con línea base (8 h) → A3 obje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eta de alumbrado: 90 % de luminarias funcionando → A3 obje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ctamen de comité previo a toda firma → A4 reglas de ga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cepción física de obra antes de pago final → A4 reglas de ga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Redirección de 12 MDP de bolsa libre a fugas → A5 decis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No renovación de arrendamiento del DIF → A5 decis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tructura de cinco anexos de la carpeta financi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6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rrecto: esa es exactamente la prueba de publicable. La carpeta cumple tres funciones simultáneas: interna (ordena decisiones), política (defiende ante cabildo y vecinos) y de blindaje (cada cifra rastreable es cada observación evitada). Si un anexo no resiste un «muéstrame el papel», no es carpeta: es fol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azabilidad a fuente como criterio de calidad de la carp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6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aja · meses · objetivos · impopula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squeleto del curso completo en una frase: de dónde sale el dinero, cuándo llega, para qué cambia, cómo se gasta en público y qué se decide aunque due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tructura del entregable integ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6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El recorte de comunicación social financia la reparación de fugas en Ladrillera, con meta de 16 horas diarias de suministr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curso entero en un error: el etiquetado no se «reorienta» por acuerdo —sus reglas de operación definen obra elegible—, y anunciarlo en público es regalarle a la auditoría el dictamen de gasto no elegible antes de ejercerlo. Las demás líneas son decisiones impopulares defendibles: reprogramación con financiamiento real, intercambio medible y traz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cción de promesa no elegible disfrazada de anun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6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rma **tu carpeta financiera de arranque** para tu municipio (o el caso San Rafael completo): los cinco anexos en no más de doce cuartillas. Reglas del ejercicio: ninguna cifra sin fuente escrita; ningún objetivo sin línea base aunque tengas que medirla tú; las tres decisiones impopulares redactadas con su costo político y su comunicación; y una sola página de resumen para el cabildo que un ciudadano pueda entender. Haz la prueba final: expón la carpeta en diez minutos a alguien que no sea de hacienda y deja que te haga tres preguntas. Si contestas las tres con anexos, el curso está aprobado; si contestas con adjetivos, vuelve al flujo de c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6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flex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ntregable: cinco anexos que sostienen un gobierno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carpeta aprob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6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928" r:id="rId1"/>
    <p:sldLayoutId id="2481838929" r:id="rId2"/>
    <p:sldLayoutId id="2481838930" r:id="rId3"/>
    <p:sldLayoutId id="248183893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f7778ea18390ae72e974e4284a23dc4bf87b4f53fdb7dd81.jpg"/>
  <Relationship Id="rId3" Type="http://schemas.openxmlformats.org/officeDocument/2006/relationships/hyperlink" Target="https://politica.lumbre.lat/object/al-fin-m06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fin-m06-oa01" TargetMode="External"/>
  <Relationship Id="rId4" Type="http://schemas.openxmlformats.org/officeDocument/2006/relationships/hyperlink" Target="https://politica.lumbre.lat/object/al-fin-m06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0wcDr1Kg383.jpg"/>
  <Relationship Id="rId3" Type="http://schemas.openxmlformats.org/officeDocument/2006/relationships/hyperlink" Target="https://politica.lumbre.lat/object/al-fin-m06-oa01" TargetMode="External"/>
  <Relationship Id="rId4" Type="http://schemas.openxmlformats.org/officeDocument/2006/relationships/hyperlink" Target="https://www.youtube.com/watch?v=u0wcDr1Kg38" TargetMode="External"/>
  <Relationship Id="rId5" Type="http://schemas.openxmlformats.org/officeDocument/2006/relationships/hyperlink" Target="https://www.youtube.com/watch?v=u0wcDr1Kg38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6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n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fae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fin-m06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ingresos, flujo, presupuesto por objetivos y reglas de contratación en una carpeta financiera priorizada y defendible ante auditoría y ante el cabil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de hacienda se mide en un entregable: la carpeta financiera de arranque de San Rafael de la Sierra —mapa de caja, flujo a 12 meses con mes crítico, tres capítulos por objetivos, reglas de contratación y obra, y tres decisiones impopulares defendidas con evidencia ante un cabildo dividido—. Producto que se entrega en la vida real: a la comisión de hacienda, a la sindicatura y al primer inform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-final · carpeta-financiera · prioridades · auster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]]></a:t>
            </a:r>
          </a:p>
        </p:txBody>
      </p:sp>
      <p:pic>
        <p:nvPicPr>
          <p:cNvPr id="3" name="" descr="Monedas, calculadora y documentos financieros sobre escritorio de tesorería">
            <a:hlinkClick r:id="rId3" tooltip="Monedas, calculadora y documentos financieros sobre escritorio de tesorerí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a carpeta financiera no es un Excel: es la defensa escrita de cada pes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fin-m06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uda Pública de Estados y Municip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Gustavo González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fa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DP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7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ordin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ISMU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bo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g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r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DP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-fuente.\n\n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1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tad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2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3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ítu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gu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mbr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4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ánd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5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p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decisiones impopulares del ca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24765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1619250"/>
            <a:ext cx="752475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rtiv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iri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D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e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d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rillera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ISM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24765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933450" y="1219200"/>
            <a:ext cx="752475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ov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mi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j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2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D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ue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ir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utiliza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rl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pu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rich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pu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tregable: cinco anexos que sostienen un gobier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s la carpeta en cabildo. La regiduría de oposición ataca la decisión 1: «traicionaste la promesa de campaña». Con los anexos del curso, tu mejor defens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cordar que las promesas de campaña no obligan jurídicamente a nad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ostrar el mapa de caja: la bolsa libre de 27 no sostiene 26 de obra sin canibalizar emergencias; la ruta FAISMUN 2027 + convenio mantiene la promesa con financiamiento elegible; y 12 MDP suben el suministro de 3,000 personas de 8 a 16 horas —indicador y línea base en anexo A3—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meter la unidad deportiva para el año 4 del periodo y cerrar el te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ometer la decisión a consulta ciudadana para trasladar el costo polític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tregable: cinco anexos que sostienen un gobier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componente según el anexo de la carpeta donde vi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1-A2 caja y fluj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3 objetiv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4 reglas de gas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5 decision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Grado de libertad por fuente de ingre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olítica de orden de pago en cinco líne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dicador de horas diarias de suministro con línea base (8 h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eta de alumbrado: 90 % de luminarias funcionan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ctamen de comité previo a toda firm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cepción física de obra antes de pago fi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Redirección de 12 MDP de bolsa libre a fug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No renovación de arrendamiento del DIF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tregable: cinco anexos que sostienen un gobier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rpeta financiera de arranque está lista para publicarse en transparencia cuando cada cifra de sus anexos puede rastrearse a un documento fuente —cuenta pública, recibos de distribución, actas de comité— y cada decisión impopular trae su evidencia y su alternat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86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tregable: cinco anexos que sostienen un gobier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rpeta financiera integra cinco anexos: mapa de ____, flujo a 12 ____ con orden de pago, capítulos por ____, reglas de contratación y obra, y decisiones ____ con evidenci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tregable: cinco anexos que sostienen un gobier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orrador de la presentación pública de la carpeta tiene una línea que hay que borrar antes de que la vea la oposición —y la auditoría—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unidad deportiva se reprograma a 2027 con FAISMUN y convenio estatal, según elegibilidad revisada por Jurídic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El recorte de comunicación social financia la reparación de fugas en Ladrillera, con meta de 16 horas diarias de suministr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00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Los 41 MDP de FAISMUN se reorientarán a la unidad deportiva mediante acuerdo de cabildo al inicio del ejercicio.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Cada anexo de esta carpeta está disponible en el portal de transparencia con su documento fuente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tregable: cinco anexos que sostienen un gobier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fa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)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s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pula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d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00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estándar profesional: tu síndico debe poder defender cada número con los ojos cerra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rpeta financiera es el puente entre el diagnóstico del curso 1 y la ejecución de los cursos 3 a 7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anexos: caja, flujo, objetivos, reglas de gasto, decisiones impopular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cifra rastreable a un documento fuente: eso es blindaje y es a la vez la política anticorrupción más bara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 que no cabe en la caja se rediseña con financiamiento elegible —no se fuerza con etiquetado—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2: sabes manejar la caja. El curso 3 baja al terreno: agua, ciudad, basura y el riesgo que no negoci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arpeta aprob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Integras caja, flujo, objetivos, reglas y decisiones en un expediente defendible. Puedes abrir la gestión del territorio con los pies en la caja re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haz los anexos A2 y A5: sin mes crítico visible y sin decisiones con evidencia, la carpeta es un resumen, no un instrumento de gobiern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tregable: cinco anexos que sostienen un gobier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6-oa01"/>
              </a:rPr>
              <a:t><![CDATA[Proyecto final: la carpeta financiera de San Raf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2 · Hacienda municip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guiente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 el territorio: agua, ciudad, servicios y 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inventario que mide lo que se rompe, la crisis del agua bajo la Ley General de Aguas, la ciudad que crece sola y la protección civil que define si duermes tranquil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2026-10-24T06:17:35Z</dcterms:created>
  <dcterms:modified xsi:type="dcterms:W3CDTF">2026-10-24T06:17:35Z</dcterms:modified>
  <dc:title>Proyecto final: la carpeta financiera de San Rafael</dc:title>
  <dc:description>Presentación editable del OA «Proyecto final: la carpeta financiera de San Rafael». Enlace: https://politica.lumbre.lat/object/al-fin-m06-oa01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