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gob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uberías y obras de infraestructura de agua en una calle en interv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o visible se mide: horas de respuesta, luminarias prendidas, banquetas transit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gob-m05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TsM7xycNlWw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ecino no juzga tu plan: juzga su calle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ecino no juzga tu plan: juzga su calle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vecino no juzga tu plan: juzga su calle» (4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parche de emergencia sobre red sin preservación es un gasto sin fin: se ordena un programa de preservación por corredores (microempavesado o recarpetido con base drenada), se financia con FAISMUN si es elegible, y el parche se reserva para lo punt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bache es síntoma de agua mal drenada y pavimento al final de su vida: se parcha ocho semanas y vuelve porque la base está saturada. El programa de preservación por corredores con financiamiento etiquetado interrumpe el ciclo; la compra compulsiva de mezcla lo administra para siempre. «Cero baches» con foto semanal es la versión de lo visible del pozo sin medidor: gasto sin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eservación programada vs gasto reactivo en via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5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Inventario de luminarias con porcentaje funcionando → Alumb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igración a LED con inventario previo → Alumb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grama de microempavesado por corredores → Via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sto por m² de parche en mezcla en caliente → Via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hecklist trimestral de anclajes y piso amortiguante → Parqu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Banquetas en ruta escolar reparadas con concreto → Parqu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adrón de señales caídas con reposición por prioridad → Trán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Reglamento de tránsito publicado en gaceta antes de multar → Trán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cciones típicas por frente de espacio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5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gistro del reporte con folio, geolocalización y clasificación por riesgo → Despacho a cuadrilla con estándar de tiempo según categoría → Atención en campo con evidencia fotográfica de antes y después → Cierre con notificación al reportante y alta en el tablero semanal → Análisis mensual: los reportes repetidos en el mismo punto se vuelven obra, no re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iclo se rompe casi siempre en (d) y (e): el reporte que no se cierra con el ciudadano pierde la confianza, y el punto que se rellena cinco veces sin volverse obra es dinero quemado en parche —ahí está la próxima banqueta, el colector o el reencarpetamiento que el tablero está gritando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iclo completo de atención: registro, despacho, campo, cierre, anális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sin publicación en gaceta no hay regla obligatoria —la publicidad del reglamento es requisito de su validez—, y la «costumbre» no sustituye la norma. El oficial multa en vacío jurídico: la sanción se anula, se demanda al municipio y se desprestigia a la corporación completa. Deber del alcalde con su reglamento de tránsito: verificar que esté vigente y publicado antes de exigir resultados operati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ublicación en gaceta como requisito de obligatorie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uncionando · preservación · cier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uncionando, preservación y cierre: tres palabras que separan el gobierno de lo visible del gobierno de la gira. El primero mide y previene; el segundo inaugura y rep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dicadores del espacio público vi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Se atendieron 1,240 reportes ciudadanos con folio y cierre con fot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corrido es insumo, no resultado: «constató la necesidad» sin folio, sin estándar y sin alta en programa es la gira como política pública. Fíjate cómo la línea 4 hace lo contrario con el mismo hallazgo de calle: convertirla en obra programada. Las líneas 1 y 2 son el tablero de lo visible funcion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cción de gestión por presencia sin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gob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fine **los cinco números de tu tablero de lo visible** con fuente real (no con «se trabaja en ello»): luminarias funcionando, reportes abiertos de bache, tiempo de respuesta crítico, parques al día, señales con falla. Elige uno de la **calle o punto más repetido en reportes del último trimestre** y haz su trayectoria completa: cuántas veces se parchó, cuánto costó cada vez, y qué intervención de fondo requiere. Llévala a la sesión de gabinete con una pregunta: ¿seguimos pagando el parche o hacemos la obra? Esa discusión, con cifras, es el nacimiento del gobierno de lo visible: la confianza municipal se construye en lo que el vecino toca a pie, todos los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gob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o visible con sis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gob-m0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099" r:id="rId1"/>
    <p:sldLayoutId id="2481846100" r:id="rId2"/>
    <p:sldLayoutId id="2481846101" r:id="rId3"/>
    <p:sldLayoutId id="248184610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6c7b8af41e644dc7be3d61873ebbf8a65a72d91dd6e6eb21.jpg"/>
  <Relationship Id="rId3" Type="http://schemas.openxmlformats.org/officeDocument/2006/relationships/hyperlink" Target="https://politica.lumbre.lat/object/al-gob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gob-m05-oa01" TargetMode="External"/>
  <Relationship Id="rId4" Type="http://schemas.openxmlformats.org/officeDocument/2006/relationships/hyperlink" Target="https://politica.lumbre.lat/object/al-gob-m05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TsM7xycNlWw3.jpg"/>
  <Relationship Id="rId3" Type="http://schemas.openxmlformats.org/officeDocument/2006/relationships/hyperlink" Target="https://politica.lumbre.lat/object/al-gob-m05-oa01" TargetMode="External"/>
  <Relationship Id="rId4" Type="http://schemas.openxmlformats.org/officeDocument/2006/relationships/hyperlink" Target="https://www.youtube.com/watch?v=TsM7xycNlWw" TargetMode="External"/>
  <Relationship Id="rId5" Type="http://schemas.openxmlformats.org/officeDocument/2006/relationships/hyperlink" Target="https://www.youtube.com/watch?v=TsM7xycNlWw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gob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uz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nquet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obiern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sibl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gob-m05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 el mantenimiento de alumbrado, calles, parques y su equipamiento, y la función de tránsito, con programas de atención, estándares y medición del tiempo de respues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fianza municipal se construye en lo que el vecino toca a pie: la luminaria que prende, el bache que desaparece, la banqueta que no traiciona, el parque con juego infantil seguro. Esta lección instala los estándares y la medición del espacio público —tiempo de respuesta, rutas de atención, señalización y tránsito— y convierte «el gobierno de lo visible» en un sistema, no en una gi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lumbrado · baches · parques · transito · espacio-public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cino no juzga tu plan: juzga su calle]]></a:t>
            </a:r>
          </a:p>
        </p:txBody>
      </p:sp>
      <p:pic>
        <p:nvPicPr>
          <p:cNvPr id="3" name="" descr="Tuberías y obras de infraestructura de agua en una calle en intervención">
            <a:hlinkClick r:id="rId3" tooltip="Tuberías y obras de infraestructura de agua en una calle en intervenc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o visible se mide: horas de respuesta, luminarias prendidas, banquetas transitabl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gob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cino no juzga tu plan: juzga su cal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ificaciones de transporte y vía públ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Gobierno de Cuauhtémoc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cino no juzga tu plan: juzga su call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ble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umb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minari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ámp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da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at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i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g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h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cino no juzga tu plan: juzga su call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ím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a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u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h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²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icroempave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rp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m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h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er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que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qu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an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ortigu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ged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cino no juzga tu plan: juzga su call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cklis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tográfic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que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ñ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í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áfo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mbi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c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stig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cí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cino no juzga tu plan: juzga su call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e lo visible: cinco números cada lu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24765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1619250"/>
            <a:ext cx="752475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minarias fuera de servicio y días promedio de reposición. 2) Reportes de bache abiertos y metros² atendidos en la semana. 3) Tiempo de respuesta a reporte crítico (día y hora de cierre). 4) Parques con revisión al día vs total. 5) Semáforos y señales con falla activa y atención prometida. Cinco números en una hoja, publicados en el portal del municipio: lo visible se gobierna con medición visible. El reporte ciudadano que se cierra con foto del arreglo es la política pública más barata que exis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cino no juzga tu plan: juzga su cal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emporada de lluvias, el bacheo consume el 60 por ciento de la bolsa libre cada mes y la calle principal se vuelve queso otra vez en ocho semanas. La lectura sistémica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prar más mezcla y contratar más cuadrillas: el problema es de capaci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parche de emergencia sobre red sin preservación es un gasto sin fin: se ordena un programa de preservación por corredores (microempavesado o recarpetido con base drenada), se financia con FAISMUN si es elegible, y el parche se reserva para lo puntua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brar el bacheo al estado: las carreteras son feder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unciar «cero baches» y concentrar el gasto en la foto de la seman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cino no juzga tu plan: juzga su cal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frente del espacio público que gobiern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umbr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ialida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rqu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ánsi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Inventario de luminarias con porcentaje funcionand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igración a LED con inventario prev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ograma de microempavesado por corredo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sto por m² de parche en mezcla en cal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hecklist trimestral de anclajes y piso amortigua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Banquetas en ruta escolar reparadas con concre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adrón de señales caídas con reposición por prior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Reglamento de tránsito publicado en gaceta antes de mult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cino no juzga tu plan: juzga su cal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de atención de un reporte ciudadano de lo visibl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spacho a cuadrilla con estándar de tiempo según categorí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tención en campo con evidencia fotográfica de antes y despué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ierre con notificación al reportante y alta en el tablero seman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álisis mensual: los reportes repetidos en el mismo punto se vuelven obra, no repor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Registro del reporte con folio, geolocalización y clasificación por riesg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cino no juzga tu plan: juzga su cal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anción de tránsito aplicada con un reglamento que nunca se publicó en la gaceta municipal es defendible si el oficial actuó conforme a la costumbre de la corpo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cino no juzga tu plan: juzga su cal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dicador honesto del alumbrado es el porcentaje de luminarias ____; el ciclo del bache se rompe con programas de ____ por corredores; y el reporte ciudadano gana confianza cuando se ____ con evidencia fotográfic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cino no juzga tu plan: juzga su cal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forme trimestral de «espacio público» tiene un párrafo que es marketing, no gestión. Señála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Tiempo promedio de reposición de luminarias: 4.2 días; se mantiene el estándar de 72 horas en corredores peatonales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Se atendieron 1,240 reportes ciudadanos con folio y cierre con fot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alcalde recorrió 38 colonias y constató personalmente la necesidad de más obra: el pueblo lo agradece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calle Allende repitió 11 reportes de bache: se turnó a programa de preservación 2027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vecino no juzga tu plan: juzga su cal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»)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minari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d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ch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ític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qu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yector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hó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ó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éva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bine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guim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h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m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mi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400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Regla del tablero: si el número no se puede verificar en campo la próxima semana, no es indicador: es des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cino no juzga tu plan: juzga su cal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visible se mide: luminarias prendidas, reportes cerrados, parques revisa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he sin preservación es pagar tres veces la misma cal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queta y juego infantil son responsabilidad civil: checklist trimestral con registr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reglamento publicado en gaceta no hay multa defendible: lo jurídico antes de lo operativo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porte ciudadano se cierra con el ciudadano: folio, foto y notific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o visible con sis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Montas estándares, tablero y ciclo de reporte para el espacio público. Cierra el curso con lo que no negocia: el riesgo y la protección civi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la secuencia de atención y el caso del bache: el punto a fijar es convertir reporte repetido en obra programada, y publicar antes de multa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cino no juzga tu plan: juzga su cal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gob-m05-oa01"/>
              </a:rPr>
              <a:t><![CDATA[Luz, calles y banquetas: el gobierno de lo visibl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 civil: el riesgo no negocia ni entiende de campa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sistema municipal, los dictámenes que ordenan la ciudad, la ATMU y las decisiones encadenadas del mando en la emergenc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2026-10-24T08:17:06Z</dcterms:created>
  <dcterms:modified xsi:type="dcterms:W3CDTF">2026-10-24T08:17:06Z</dcterms:modified>
  <dc:title>Luz, calles y banquetas: el gobierno de lo visible</dc:title>
  <dc:description>Presentación editable del OA «Luz, calles y banquetas: el gobierno de lo visible». Enlace: https://politica.lumbre.lat/object/al-gob-m05-oa01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