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gob-m06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6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uberías y obras de infraestructura de agua en una calle en interv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riesgo no consulta encuestas: inunda en junio y se lleva la calle que el dictamen permit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gob-m06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YUaW99wGHF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6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 la emergencia no hay plan B: hay mando, bitácora y decisiones firmadas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 la emergencia no hay plan B: hay mando, bitácora y decisiones firmadas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ctivar el protocolo con la información disponible: sesión técnica del consejo, evacuación preventiva de la ribera baja con ruta alterna, suspensión de clases en la zona, apoyo estatal solicitado con oficio y mapa, y bitácora con hora de cada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 riesgo, la decisión se toma con información incompleta y a tiempo: el protocolo existe precisamente para eso. La espera «confirmatoria» (1) es el patrón de los desastres con lista de víctimas nominada; el mensaje de control sin datos (3) destruye la confianza cuando el agua llega y vuelve ineficaz la evacuación; y evacuar sólo con agua adentro (4) es administrar el daño en lugar de prevenirlo. La bitácora con hora y fundamento es, además, la defensa de to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cisiones de mando con información incompleta y bitác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6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tlas de Riesgos actualizado con participación de la comunidad → ATMU/ordenamiento: usos prohibidos y medidas en zonas de amenaza → Programa Municipal de Protección Civil publicado y con presupuesto → Simulacros registrados, brigadas y alertamiento con lenguaje vecinal → Consejo operativo, protocolos de respuesta y bitácora lista para activar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tlas define el riesgo; el ATMU lo aterriza en el suelo (aquí no se construye); el programa le pone presupuesto y calendario; el simulacro entrena el cuerpo social; y el consejo con protocolos mantiene vivo todo el sistema. Un eslabón ausente se paga en la emergencia: el mapa sin ordenamiento deja casas en la ribera; el ordenamiento sin simulacro deja vecinos que no saben a dónde 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ena preventiva: atlas, ordenamiento, programa, práctica, m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6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rdenar la secuenci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ista nominal de vulnerables → ¿A quién hay que sacar primero: hospitales, escuelas, adultos sol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 y puntos de reunión del atlas → ¿Por dónde se sale y dónde se concentra la g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 de apoyo con estado y Defensa → ¿A quién se llama cuándo la escala rebasa al municip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 de decisiones → ¿Qué se sabía, cuándo se decidió y quién firmó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strumentos de respuesta y su función oper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6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l atlas y el ATMU son instrumentos de ordenamiento público con vocación de transparencia —la ley general y las locales mandan su difusión—, y el argumento de inversión revela el conflicto que el curso 3 enseñó a resolver: el valor del suelo sin riesgo conocido es una estafa con comprador. Además, en la emergencia, el mapa que no se publicó no desaparece: aparece en la Fiscalía como evidencia de ocult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ublicidad del atlas como obligación, no op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6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nsejo · ATMU · bitác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sejo, ATMU y bitácora: gobierno del riesgo en tres tiempos. El primero organiza la política, el segundo la convierte en derecho urbanístico, el tercero protege vidas durante y expedientes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iezas nucleares del sistema municipal de PC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6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Realizamos el simulacro de octubre con 11 escuelas, registro de tiempos de desalojo y correcciones al plan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atlas que «se resguarda» no ordena nada: su función jurídica es precisar el ATMU y su función social es que el vecino y el comprador sepan dónde están parados. Además del vicio de legalidad, es la frase que en el juicio futuro se lee como ocultamiento. Las demás líneas son el sistema vivo: consejo con acuerdos, simulacro con medición y corrección, y alertamiento difun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tección de atlas resguardado como vicio de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6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udita tu **sistema municipal de protección civil** con cinco preguntas por escrito: ¿el consejo sesiona con actas y acuerdos con dueño? ¿El programa está publicado y con presupuesto —no sólo impreso—? ¿El atlas y el ATMU están vigentes y **publicados**? ¿El último simulacro midió tiempos y generó correcciones? ¿La lista de vulnerables y las rutas de evacuación existen en formato que una cuadrilla pueda usar a las 3 de la mañana? Después elige **el escenario de mayor probabilidad de tu municipio** (inundación, ladera, sequía, sismo) y escribe tus tres primeras decisiones de mando en la hora uno, con lo que cada una requiere de quién. Si no puedes escribirlas, esa es la tarea del trimestre: protocolo antes del tempo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gob-m06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 la emergencia no hay plan B: hay mando, bitácora y decisiones firmadas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mando del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gob-m06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2282" r:id="rId1"/>
    <p:sldLayoutId id="2481852283" r:id="rId2"/>
    <p:sldLayoutId id="2481852284" r:id="rId3"/>
    <p:sldLayoutId id="248185228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bf24b59c31e547fffcf6beb832923d96a28fbe5d364bc3a1.jpg"/>
  <Relationship Id="rId3" Type="http://schemas.openxmlformats.org/officeDocument/2006/relationships/hyperlink" Target="https://politica.lumbre.lat/object/al-gob-m06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gob-m06-oa01" TargetMode="External"/>
  <Relationship Id="rId4" Type="http://schemas.openxmlformats.org/officeDocument/2006/relationships/hyperlink" Target="https://politica.lumbre.lat/object/al-gob-m06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YUaW99wGHF43.jpg"/>
  <Relationship Id="rId3" Type="http://schemas.openxmlformats.org/officeDocument/2006/relationships/hyperlink" Target="https://politica.lumbre.lat/object/al-gob-m06-oa01" TargetMode="External"/>
  <Relationship Id="rId4" Type="http://schemas.openxmlformats.org/officeDocument/2006/relationships/hyperlink" Target="https://www.youtube.com/watch?v=YUaW99wGHF4" TargetMode="External"/>
  <Relationship Id="rId5" Type="http://schemas.openxmlformats.org/officeDocument/2006/relationships/hyperlink" Target="https://www.youtube.com/watch?v=YUaW99wGHF4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6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vi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añ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gob-m06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r el Sistema Municipal de Protección Civil y sus instrumentos preventivos y de respuesta, y tomar decisiones encadenadas durante una emergencia re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 civil es la única política municipal donde la falla se mide en vidas y donde el alcalde es primer mando por ley. Esta lección arma el Sistema Municipal —Consejo, unidad operativa, ATMU, dictámenes, programas— y entrena las decisiones encadenadas de la emergencia: cuándo evacuar, cuándo suspender clases, cómo se activa el mando y cómo se documenta cada decisión para la defensa jurídica del día despué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teccion-civil · riesgo · emergencia · dictame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emergencia no hay plan B: hay mando, bitácora y decisiones firmadas]]></a:t>
            </a:r>
          </a:p>
        </p:txBody>
      </p:sp>
      <p:pic>
        <p:nvPicPr>
          <p:cNvPr id="3" name="" descr="Tuberías y obras de infraestructura de agua en una calle en intervención">
            <a:hlinkClick r:id="rId3" tooltip="Tuberías y obras de infraestructura de agua en una calle en intervenció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riesgo no consulta encuestas: inunda en junio y se lleva la calle que el dictamen permitió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gob-m06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emergencia no hay plan B: hay mando, bitácora y decisiones firma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civil: profesionalización y respues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Protección Civil Tijuana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emergencia no hay plan B: hay mando, bitácora y decisiones firmada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012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venció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TU/ATM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enaza—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áme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c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emergencia no hay plan B: hay mando, bitácora y decisiones firmada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c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ga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?)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spuest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4/enl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c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lnera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erg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emergencia no hay plan B: hay mando, bitácora y decisiones firmada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sponsabilidad del que autoriza sin dictame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el desarrollo se aprobó sin cruce con el Atlas de Riesgos (módulo 3) y la inundación mata, la averiguación no empieza en el temporal: empieza en el expediente de autorización. La protección civil preventiva es blindaje jurídico: cada dictamen emitido con fundamento, cada ATMU publicado, cada simulacro con registro, es una línea de defensa el día de la conferencia de prensa difícil. Y al revés: el funcionario que «flexibilizó» un dictamen por presión política firma su nombre en la carpeta de investigación futu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emergencia no hay plan B: hay mando, bitácora y decisiones firm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iembre, 21:40 h. El río de San Rafael sube 40 cm por hora; la presa aguas arriba reporta vertimiento. Colonias en la ribera baja: 1,800 personas; dos son ruta de evacuación única. La decisión encadenada correcta en las primeras tres horas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perar la confirmación del nivel crítico a las 6 am para no «alarmar sin necesidad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tivar el protocolo con la información disponible: sesión técnica del consejo, evacuación preventiva de la ribera baja con ruta alterna, suspensión de clases en la zona, apoyo estatal solicitado con oficio y mapa, y bitácora con hora de cada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blicar en redes que «la situación está controlada» para evitar pánic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vacuar sólo las casas con agua adentro: sin daño no hay justificació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emergencia no hay plan B: hay mando, bitácora y decisiones firm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rcuito preventivo del sistema municipal de protección civi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TMU/ordenamiento: usos prohibidos y medidas en zonas de amenaz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grama Municipal de Protección Civil publicado y con presupues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mulacros registrados, brigadas y alertamiento con lenguaje vecinal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sejo operativo, protocolos de respuesta y bitácora lista para activa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tlas de Riesgos actualizado con participación de la comunida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emergencia no hay plan B: hay mando, bitácora y decisiones firm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instrumento con la pregunta que responde en la emergenci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ista nominal de vulnerabl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utas y puntos de reunión del atl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venio de apoyo con estado y Defens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Bitácora de decision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¿Por dónde se sale y dónde se concentra la gent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¿A quién se llama cuándo la escala rebasa al municipio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¿Qué se sabía, cuándo se decidió y quién firm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¿A quién hay que sacar primero: hospitales, escuelas, adultos solo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emergencia no hay plan B: hay mando, bitácora y decisiones firm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lcalde puede negarse a publicar su Atlas de Riesgos porque «información de vulnerabilidad puede afectar la inversión inmobiliaria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emergencia no hay plan B: hay mando, bitácora y decisiones firm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Municipal de Protección Civil se preside desde el ____ Municipal; el uso de suelo prohibido en zona de amenaza se fija en el ____, y cada decisión de la emergencia se registra en la ____ con hora y fundamen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emergencia no hay plan B: hay mando, bitácora y decisiones firm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alance anual de protección civil presume sistema; una línea delata que es de papel. Señála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Sesionamos el Consejo cuatro veces al año con acuerdos y responsable por acuerd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Realizamos el simulacro de octubre con 11 escuelas, registro de tiempos de desalojo y correcciones al plan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Nuestro Atlas de Riesgos está actualizado; por acuerdo del consejo se resguarda sin publicar para no asustar a los desarrolladores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Publicamos los puntos de reunión y el número de alerta vecinal en 32 comisarías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emergencia no hay plan B: hay mando, bitácora y decisiones firm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ó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so—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M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c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ó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ciones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lnerabl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cu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il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bilidad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undación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er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quí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mo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l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861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52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riesgo se negocia en enero: en junio ya no conversa, cob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143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emergencia no hay plan B: hay mando, bitácora y decisiones firmad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lcalde es primer mando en la emergencia: es obligación con expediente, no título de fo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 con cadena completa: atlas → ATMU → programa con presupuesto → simulacro que corrig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acuación se decide con información incompleta y a tiempo: para eso está el protocol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 de decisiones: la defensa del día después se escribe el día de la crisi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emergencia no hay plan B: hay mando, bitácora y decisiones firmad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ctamen flexibilizado por presión se firma con nombre propio en la carpeta futu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mando del ries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Montas el sistema preventivo y conduces decisiones encadenadas con bitácora. Curso 3 completo: queda gobernar el poder, la seguridad y el contro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la pregunta del río y la secuencia preventiva: el punto a fijar es decidir con protocolo ante información incompleta y registrar cada decis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emergencia no hay plan B: hay mando, bitácora y decisiones firmad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6-oa01"/>
              </a:rPr>
              <a:t><![CDATA[Protección civil: el riesgo no negocia ni entiende de campañ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3 · Gobernar el territo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guiente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 político y equipo: cómo dirigir de 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os primeros cien días, el gabinete entre perfil y cuota, y el sistema de control que te deja dirigir sin volverte el cuello de botella del municip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2026-10-24T10:00:09Z</dcterms:created>
  <dcterms:modified xsi:type="dcterms:W3CDTF">2026-10-24T10:00:09Z</dcterms:modified>
  <dc:title>Protección civil: el riesgo no negocia ni entiende de campañas</dc:title>
  <dc:description>Presentación editable del OA «Protección civil: el riesgo no negocia ni entiende de campañas». Enlace: https://politica.lumbre.lat/object/al-gob-m06-oa01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