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mun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mun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achada neoclásica de un palacio municipal mexicano con columnas y band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palacio municipal no es tu oficina: es la sede del ayuntamiento, la máxima autoridad del municipio li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mun-m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f2PywReHUL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mun-m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anas la elección: ¿y ahora, qué eres exactamente?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anas la elección: ¿y ahora, qué eres exactamente?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anas la elección: ¿y ahora, qué eres exactamente?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anas la elección: ¿y ahora, qué eres exactamente?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Qué servicios públicos son obligación mínima del municipio → Constitución fede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uántos regidores integran el ayuntamiento de este estado → Constitución y leyes del es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procedimiento para imponer una multa por tirar basura → Normas propias del municip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Que no exista autoridad intermedia entre el ayuntamiento y el estado → Constitución fede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Quién suplente al presidente municipal si pide licencia definitiva → Constitución y leyes del es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horario y reglamento interno del mercado municipal → Normas propias del municip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lasificación correcta entre habilitación constitucional, desarrollo legislativo local y normatividad municipal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mun-m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sponder que entre el ayuntamiento y el gobierno del estado no hay autoridad intermedia, y revisar en la ley local qué sí debe reportarse y a quié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autonomía municipal no es soberanía: el municipio libre convive con coordinaciones, financiamientos concordados y obligaciones de reporte **tasadas por ley**. La respuesta correcta combina los dos principios: rechazar la autoridad intermedia *de hecho*, pero cumplir lo que la ley local sí exige. La opción 1 se somete; la 4 incurre en otra omisión igual de sancion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no autoridad intermedia + límites legales de la autonomía municip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mun-m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rrecto: el artículo 115 manda a los estados a ver a los municipios como entidades libres, dotados de personalidad jurídica y patrimonio propios, con administración libre de su hacienda. Esa personalidad es lo que te permite firmar, comprar, litigar… y también que te puedan demandar. La autonomía es jurídica, no ilimitada: se extiende en lo que le toca y se detiene donde empieza la competencia del estado o la fed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ersonalidad jurídica, patrimonio y hacienda municipales según el artículo 11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mun-m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onsigue la **constitución política de tu estado** y la **ley orgánica municipal** (ambas están en el periódico oficial estatal). Con ellas frente a frente, localiza y anota: (1) el artículo que define cómo se integra tu ayuntamiento, (2) el que enumera facultades del presidente municipal, (3) el que regula licencias y faltas definitivas, (4) el que menciona al consejo municipal si el ayuntamiento se suspende. Cuatro datos, tres fuentes. Si algún número no cuadra con lo que dice tu partido o tu campaña, el que manda es el pape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mun-m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anas la elección: ¿y ahora, qué eres exactamente?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dónde vive tu pod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mun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8550" r:id="rId1"/>
    <p:sldLayoutId id="2481928551" r:id="rId2"/>
    <p:sldLayoutId id="2481928552" r:id="rId3"/>
    <p:sldLayoutId id="248192855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d687c9a884f5251d4ac18078b4a2404f11294474756d7471.jpg"/>
  <Relationship Id="rId3" Type="http://schemas.openxmlformats.org/officeDocument/2006/relationships/hyperlink" Target="https://politica.lumbre.lat/object/al-mun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al-mun-m01-oa01" TargetMode="External"/>
  <Relationship Id="rId4" Type="http://schemas.openxmlformats.org/officeDocument/2006/relationships/hyperlink" Target="https://politica.lumbre.lat/object/al-mun-m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f2PywReHUL03.jpg"/>
  <Relationship Id="rId3" Type="http://schemas.openxmlformats.org/officeDocument/2006/relationships/hyperlink" Target="https://politica.lumbre.lat/object/al-mun-m01-oa01" TargetMode="External"/>
  <Relationship Id="rId4" Type="http://schemas.openxmlformats.org/officeDocument/2006/relationships/hyperlink" Target="https://www.youtube.com/watch?v=f2PywReHUL0" TargetMode="External"/>
  <Relationship Id="rId5" Type="http://schemas.openxmlformats.org/officeDocument/2006/relationships/hyperlink" Target="https://www.youtube.com/watch?v=f2PywReHUL0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hyperlink" Target="https://museodelasconstituciones.unam.mx/articulo-115/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mun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cal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almen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de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mun-m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r el municipio libre en la Constitución y sus cuatro datos duros —elección popular directa, sin autoridad intermedia, personalidad jurídica y patrimonio propio— entendiendo que la letra fina la ponen las leyes estata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 alcalde no es un empleo: es presidir el ayuntamiento de un municipio libre, la base misma de la República según el artículo 115 constitucional. Esta lección te instala el terreno de juego: qué dice la Constitución —texto vigente tras la reforma de 2026—, qué deja a cada estado, y por qué tu primera lectura obligada es tu constitución loc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rticulo-115 · municipio-libre · constitucion-local · autonomi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s la elección: ¿y ahora, qué eres exactamente?]]></a:t>
            </a:r>
          </a:p>
        </p:txBody>
      </p:sp>
      <p:pic>
        <p:nvPicPr>
          <p:cNvPr id="3" name="" descr="Fachada neoclásica de un palacio municipal mexicano con columnas y bandera">
            <a:hlinkClick r:id="rId3" tooltip="Fachada neoclásica de un palacio municipal mexicano con columnas y bander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palacio municipal no es tu oficina: es la sede del ayuntamiento, la máxima autoridad del municipio libr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al-mun-m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s la elección: ¿y ahora, qué eres exactamente?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oces de la Constitución · Artículo 115: del municipio lib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Canal Once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s la elección: ¿y ahora, qué eres exactamente?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,478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rc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EGI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1-06-2026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es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direct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d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úbl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s la elección: ¿y ahora, qué eres exactamente?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r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e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ím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—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s la elección: ¿y ahora, qué eres exactamente?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datos duros del municipio lib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artículo 115 se desprenden cuatro pilares: 1) el municipio se gobierna por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 de elección popular dir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2)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y autoridad intermed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tre el ayuntamiento y el gobierno del estado —no admitas tutores—; 3) los estados deben ver al municipio como entidad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co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idad jurídica y patrimonio prop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4) administració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su hacienda y de todo lo que le concierne, en los términos de la propia Constitu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s la elección: ¿y ahora, qué eres exactamente?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l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or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enc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s la elección: ¿y ahora, qué eres exactamente?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6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dica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u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m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e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fael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únt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l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anas la elección: ¿y ahora, qué eres exactamente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quipo de transición quiere confirmar cuatro decisiones. Clasifica en qué capa jurídica debes encontrar la regla que las man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47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stitución feder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stitución y leyes del est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rmas propias del municipi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81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Qué servicios públicos son obligación mínima del municipi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uántos regidores integran el ayuntamiento de este est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procedimiento para imponer una multa por tirar basu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Que no exista autoridad intermedia entre el ayuntamiento y el est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Quién suplente al presidente municipal si pide licencia definitiv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horario y reglamento interno del mercado municip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43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s la elección: ¿y ahora, qué eres exactamente?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useodelasconstituciones.unam.mx/articulo-115/"/>
              </a:rPr>
              <a:t><![CDATA[Artículo 115 constitucional (texto vigente, Museo de las Constituciones UNAM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050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 el fraccionamiento completo antes de tu primer día: es el mapa de competencias por el que te van a juzg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anas la elección: ¿y ahora, qué eres exactamente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rector de un instituto estatal amenaza con "suspender la obra" del municipio si no le entregan el padrón de beneficiarios, y ofrece enviarle al gobernador un "reporte de resultados" del alcalde. A la luz del artículo 115, tu mejor respuesta institucional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tregar todo: el estado manda y conviene no pelear con el gobernador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sponder que entre el ayuntamiento y el gobierno del estado no hay autoridad intermedia, y revisar en la ley local qué sí debe reportarse y a quié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mandar disculpas públicas en sesión de cabildo antes de cualquier otra co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gnorar al instituto: el municipio es libre y no rinde cuentas a nadi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anas la elección: ¿y ahora, qué eres exactamente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municipio libre tiene personalidad jurídica y patrimonio propios; por eso puede celebrar contratos, ser dueño de bienes y defenderse en tribunales por sí mismo.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s la elección: ¿y ahora, qué eres exactamente?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bjeto de la autonomía municipal no es que el alcalde pueda hacer lo que quiera: es que el vecino tenga a quién reclamarle sin pedir permiso en la capital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ectura práctica del artículo 115 · Lumbr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anas la elección: ¿y ahora, qué eres exactamente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g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mb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ódi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)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iz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enci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tiva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cio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de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ú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764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ste ejercicio dura lo que dura una tarde; gobernar sin haberlo hecho dura seis añ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812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s la elección: ¿y ahora, qué eres exactamente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unicipio es la base territorial de la República: gobernado por ayuntamiento de elección popular dire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xiste autoridad intermedia entre el ayuntamiento y el gobierno del est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idad jurídica, patrimonio y hacienda propios: contratas, respondes y administras por tu cuen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stitución habilita; tu constitución local y la ley orgánica desarrollan: lee ambos antes de decidi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s la elección: ¿y ahora, qué eres exactamente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nomía no es omnipotencia: tiene catálogo de servicios, obligaciones y límites que revisaremos módulo a módul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dónde vive tu pod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ubicaste los cuatro pilares del municipio libre y sabes en qué capa jurídica vive cada decisión. Ese mapa mental es el requisito para todo lo que sigu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l callout de los cuatro datos duros y al ejercicio de clasificación: el error común es atribuir a la Constitución federal detalles que sólo define tu ley loca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s la elección: ¿y ahora, qué eres exactamente?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mun-m01-oa01"/>
              </a:rPr>
              <a:t><![CDATA[El artículo 115 y tu constitución local: dónde vive realmente tu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irámide normativa municipal: de la Constitución al bando de policía y 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sabes dónde vive tu poder; ahora aprenderás qué hacer cuando dos documentos se contradicen y cuál regla manda de verdad en cada asunto de tu municipi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2026-10-25T07:11:17Z</dcterms:created>
  <dcterms:modified xsi:type="dcterms:W3CDTF">2026-10-25T07:11:17Z</dcterms:modified>
  <dc:title>El artículo 115 y tu constitución local: dónde vive realmente tu poder</dc:title>
  <dc:description>Presentación editable del OA «El artículo 115 y tu constitución local: dónde vive realmente tu poder». Enlace: https://politica.lumbre.lat/object/al-mun-m01-oa01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