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mun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mun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achada de palacio municipal con columnas, sede del ayuntamiento responsable de los servicios públic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Constitución no te preguntó si querías el empleo: te asignó nueve servicios con nombre y apell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mun-m03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oVpmPyQoPG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mun-m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lunes a las 7:00 el catálogo te cobra en person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mun-m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mun-m03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mun-m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Falta de luz en la calle principal → Municipio (115 III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aestra que no llega a la primaria del rancho → Estado o fede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mión de basura que pasa cada ocho días → Municipio (115 III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omicidios en la carretera federal → Estado o fede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agoneros bloqueando el cruce peatonal → Concurrencia con papel municip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anteón municipal con fosas sin registrar → Municipio (115 III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stribución constitucional de competencias: servicios del 115 III, materia estatal/federal y ámbitos de concurr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mun-m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agua potable, drenaje y alcantarillado son servicio público municipal por el 115 III; otra cosa es que la fuente de abasto y las concesiones se gestionen con estado y fede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titularidad del servicio es municipal por mandato constitucional; la disponibilidad del recurso hídrico involucra al organismo de cuenca y a la legislación federal (Ley General de Aguas de 2025) —por eso se gestiona en concurrencia, pero **la responsabilidad de prestar el servicio no se transfiere con el argumento**; puede concesionarse la operación, y aun así el municipio responde ante usuarios y audit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itularidad municipal del servicio vs gestión concurrente del recur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mun-m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impia y disposición final de residuos → Tiraderos clandestinos y pasivos ambientales que heredan al siguiente ayunta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eones → Derechos sobre fosas sin acreditación y pleitos entre famil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stro → Faena clandestina y carne sin inspección que llega al merc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nsito → Siniestralidad vial sin datos y oficiales sin protoco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iesgos característicos por servicio del catálogo 115 II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mun-m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xacto: es la última parte del inciso —la puerta abierta del catálogo. Por eso tu carta descriptiva real no es la Constitución sola, sino la Constitución más la ley orgánica de tu estado: ahí están los adicionales (en muchos estados, bomberos, transporte público, imagen urbana, protección ambiental local). Y ahí está también tu argumento legítimo cuando un servicio se te traspasa sin recursos: la propia Constitución manda tomar en cuenta la **capacidad administrativa y financiera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Inciso final del 115 fr. III: servicios adicionales por legislatura según condiciones y capac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mun-m03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Haz el **inventario del catálogo**: en una tabla, escribe los ocho servicios del 115 III más los que tu ley orgánica añada. Para cada uno responde con datos —no con impresiones—: (1) ¿quién es el responsable nombrado hoy?, (2) ¿cuál es el último registro de desempeño?, (3) ¿qué tan grave es la falla percibida según quejas, redes o tu propia gira? Marca con rojo los dos servicios donde no exista responsable ni datos: **eso es gobernar a ciegas**, y será tu primera decisión de arranque en el Módulo 1 de hacienda y en el curso de territo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mun-m03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flex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lunes a las 7:00 el catálogo te cobra en persona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catálogo en la memoria de traba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mun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2938" r:id="rId1"/>
    <p:sldLayoutId id="2481832939" r:id="rId2"/>
    <p:sldLayoutId id="2481832940" r:id="rId3"/>
    <p:sldLayoutId id="248183294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3cef90318b87e4b026d8eacb0b08df02e90c3b9e09dbd3a1.jpg"/>
  <Relationship Id="rId3" Type="http://schemas.openxmlformats.org/officeDocument/2006/relationships/hyperlink" Target="https://politica.lumbre.lat/object/al-mun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al-mun-m03-oa01" TargetMode="External"/>
  <Relationship Id="rId4" Type="http://schemas.openxmlformats.org/officeDocument/2006/relationships/hyperlink" Target="https://politica.lumbre.lat/object/al-mun-m03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oVpmPyQoPG03.jpg"/>
  <Relationship Id="rId3" Type="http://schemas.openxmlformats.org/officeDocument/2006/relationships/hyperlink" Target="https://politica.lumbre.lat/object/al-mun-m03-oa01" TargetMode="External"/>
  <Relationship Id="rId4" Type="http://schemas.openxmlformats.org/officeDocument/2006/relationships/hyperlink" Target="https://www.youtube.com/watch?v=oVpmPyQoPG0" TargetMode="External"/>
  <Relationship Id="rId5" Type="http://schemas.openxmlformats.org/officeDocument/2006/relationships/hyperlink" Target="https://www.youtube.com/watch?v=oVpmPyQoPG0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hyperlink" Target="https://museodelasconstituciones.unam.mx/articulo-115/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15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ra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II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uev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r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ier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mun-m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l listado constitucional de funciones y servicios del municipio, distinguiendo lo obligatorio de lo que la legislatura local puede añadir según condiciones y capacidad administrativa y financier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, alumbrado, limpia, mercados, panteones, rastro, calles y parques, seguridad pública con policía preventiva y tránsito: el artículo 115 fracción III enumera lo que tu municipio debe dar por mandato constitucional. Esta lección convierte el catálogo en inventario de responsabilidades —quién responde cuando algo falla— y traza la frontera con lo que es del estado y de la feder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rvicios-publicos · agua · limpia · transito · competenci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unes a las 7:00 el catálogo te cobra en persona]]></a:t>
            </a:r>
          </a:p>
        </p:txBody>
      </p:sp>
      <p:pic>
        <p:nvPicPr>
          <p:cNvPr id="3" name="" descr="Fachada de palacio municipal con columnas, sede del ayuntamiento responsable de los servicios públicos">
            <a:hlinkClick r:id="rId3" tooltip="Fachada de palacio municipal con columnas, sede del ayuntamiento responsable de los servicios público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Constitución no te preguntó si querías el empleo: te asignó nueve servicios con nombre y apelli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al-mun-m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unes a las 7:00 el catálogo te cobra en perso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Cómo administrar un ayuntamiento? El derecho municipal mexica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Alex Zamarripa)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unes a las 7:00 el catálogo te cobra en perso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lp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mos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s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I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mp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ú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unes a las 7:00 el catálogo te cobra en perso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xat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i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rmi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uras»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amovi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renaj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tarill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dual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umb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le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l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du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s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eon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str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q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ardi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amien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rm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ic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n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unes a las 7:00 el catálogo te cobra en perso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 115 fracción III: el catálogo constitucional y su traducción operativ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147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609975"/>
                <a:gridCol w="28479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incluye exactam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la típica que verás el primer m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, drenaje y trat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table, alcantarillado, drenaje, tratamiento y disposición de aguas residu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gas sin registrar, colonias con tandeo, descargas direc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umbrado públ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uminarias y su mantenimiento en vías y espacios públi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umnas sin dictamen, lámparas fundidas sema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 y residu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olección, traslado, tratamiento y disposición fi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tas mal diseñadas, tiraderos a cielo abier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609975"/>
                <a:gridCol w="28479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incluye exactam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la típica que verás el primer m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rcados y centrales de aba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cesiones, regulación y ope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cales sin contrato, incendios por instalación eléctr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nte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cesión de espacios y manten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padrón, abandonos, cobros inform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a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spección y operación (facultad y obligación municipal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ndestinidad, carne sin revisión sanita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609975"/>
                <a:gridCol w="28479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incluye exactam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la típica que verás el primer m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lles, parques y jardi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trucción, imagen urbana y equip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ches, banquetas rotas, parques sin u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ridad pública (art. 21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licía preventiva municipal y tráns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do sin perfil, corporación sin confian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unes a las 7:00 el catálogo te cobra en perso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de las tres palabras: «¿de quién es?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algo falla, la ciudadanía no distingue niveles de gobierno —y el auditor sí. Antes de comprometerte a resolver, clasifica: ¿es servicio del 115 III (mío), una política nacional o estatal (educación, salud, justicia penal), o un asunto concurrente donde mi papel es específico (seguridad: preventiva sí, investigación no)? Decir «eso no me toca» sin decir «esto sí y esto es lo que hago» es la receta del alcalde fantas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lunes a las 7:00 el catálogo te cobra en perso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reclamo ciudadano según a qué nivel de gobierno corresponde resolverlo de fond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unicipio (115 III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tado o feder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currencia con papel municip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Falta de luz en la calle princip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aestra que no llega a la primaria del ranch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mión de basura que pasa cada ocho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omicidios en la carretera feder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agoneros bloqueando el cruce peato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anteón municipal con fosas sin registr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lunes a las 7:00 el catálogo te cobra en perso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unicipio de San Rafael no tiene agua continua en tres colonias. La presidenta de la junta local dice: «el problema es del organismo de cuenca federal, no es nuestro». ¿Qué es lo constitucionalmente cier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ene razón: el agua es federal y el alcalde sólo puede observ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agua potable, drenaje y alcantarillado son servicio público municipal por el 115 III; otra cosa es que la fuente de abasto y las concesiones se gestionen con estado y federación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agua es municipal sólo si el municipio es grande; los pequeños no alcanz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pende de lo que diga el contrato con la paraestatal que opera el sistem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lunes a las 7:00 el catálogo te cobra en perso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servicio con su consecuencia más típica cuando se descuid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impia y disposición final de residu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anteon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astr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ránsi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rechos sobre fosas sin acreditación y pleitos entre familia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ena clandestina y carne sin inspección que llega al merc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niestralidad vial sin datos y oficiales sin protocol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iraderos clandestinos y pasivos ambientales que heredan al siguiente ayuntamient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lunes a las 7:00 el catálogo te cobra en perso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demás de los servicios enlistados, la legislatura del estado puede asignar funciones y servicios adicionales al municipio, atendiendo a sus condiciones territoriales y a su capacidad administrativa y financiera.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unes a las 7:00 el catálogo te cobra en perso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useodelasconstituciones.unam.mx/articulo-115/"/>
              </a:rPr>
              <a:t><![CDATA[Artículo 115 completo (texto vigente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 la fracción III completa; identifica en tu ley orgánica cuáles servicios adicionales te asignar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lunes a las 7:00 el catálogo te cobra en perso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I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án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a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esiones—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?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mpeño?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cibi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ra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: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g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á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764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servicio sin dueño asignado es una demanda con cita pend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812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unes a las 7:00 el catálogo te cobra en perso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115 III fija un piso mínimo de servicios municipales: agua, alumbrado, limpia, mercados, panteones, rastro, calles y espacios, seguridad preventiva y tránsi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gislatura local puede añadir servicios según condiciones y capacidad: tu ley orgánica es el catálogo re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itularidad del servicio no se transfiere por concesionar la operación: el municipio sigue respondiend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 me toca» sólo funciona acompañado de «me toca esto y esto hago»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unes a las 7:00 el catálogo te cobra en perso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 con dueño y dato por servicio: el punto de partida de todo gobierno municipal seri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catálogo en la memoria de trabaj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Distingues los servicios constitucionales de los adicionales, de los estatales y federales. Con esa frontera clara puedes leer cualquier presupuesto municip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tabla y el ejercicio de clasificación: el error típico es confundir la gestión concurrente del recurso con la titularidad del servici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unes a las 7:00 el catálogo te cobra en perso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3-oa01"/>
              </a:rPr>
              <a:t><![CDATA[El catálogo del 115 fracción III: nueve servicios y una puerta abi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yuntamiento completo: presidencia, sindicatura y regidu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ya sabes qué se debe entregar; ahora conocerás la mesa que decide cómo: quién se sienta, qué vota cada silla y por qué gobernar sin cabildo es gobernar en contr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2026-10-24T04:37:45Z</dcterms:created>
  <dcterms:modified xsi:type="dcterms:W3CDTF">2026-10-24T04:37:45Z</dcterms:modified>
  <dc:title>El catálogo del 115 fracción III: nueve servicios y una puerta abierta</dc:title>
  <dc:description>Presentación editable del OA «El catálogo del 115 fracción III: nueve servicios y una puerta abierta». Enlace: https://politica.lumbre.lat/object/al-mun-m03-oa01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