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mun-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mun-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alón de cabildos con mesa larga y sillas alrededor, sede de las sesiones del ayu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n esta mesa se acuerda lo que el municipio puede y no puede: aprender a conducirla es mitad del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mun-m04-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rSz683KY_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mun-m04-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esa que decide: tu poder nace colegiad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esa que decide: tu poder nace colegiado»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sillas de la mesa y lo que cada una aporta (o te com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mun-m04-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sillas de la mesa y lo que cada una aporta (o te com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mun-m04-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sillas de la mesa y lo que cada una aporta (o te com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mun-m04-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esa que decide: tu poder nace colegiad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115 fr. II, inciso b), reserva a dos terceras los convenios que comprometan al municipio por un plazo mayor al periodo del ayuntamiento: nadie hipoteca a quien no fue el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yoría calificada protege un principio de democracia patrimonial: los efectos que rebasan el mandato requieren un consenso que no puede presumirse simple —la sede es la fracción II, incisos b) y d), no la fracción V, que regula los servicios públicos—. No es cortesía ni trámite bancario: es competencia constitucional. Menospreciarla produce convenios nulos y responsabilidades administrativas para quien los firmó. Y su reverso: un convenio que NO excede el periodo no necesita dos tercios —no lo compliques donde la ley no l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yorías calificadas del 115 fr. II incisos b) y d) para actos que exceden el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mun-m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contrario: la sindicatura tiene función constitucional propia —vigilancia de la hacienda pública municipal— y sustituye a la presidencia en los casos de la ley local. Su peso político real depende de la ley orgánica de cada estado (en varios preside comisiones de hacienda o recibe el reporte de la cuenta pública). Tratarla como adorno es dejar a un lado al auditor político que firmará tus observ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nción de vigilancia de hacienda y sustitución: naturaleza propia de la sindic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mun-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indicatura · quince · directa · horizo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tegración quedó acotada en la Constitución federal; el número exacto según población y las reglas de elección la desarrollan las constituciones locales. La paridad vertical (fórmulas del mismo género) y horizontal (distribución entre municipios/espacios) busca que la mesa refleje al pueblo que gobi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tegración del ayuntamiento y principios electorales del 115 fr. I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mun-m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isión de hacienda (sindicatura/regidores) → Presupuesto, deuda y cuenta pública antes de aprobarlos en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retaría del ayuntamiento → Legalidad del proceso: orden del día, quórum, acta y registro de acuer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dores de obra y servicios → Que el gasto refleje las prioridades aprobadas, no las urgencias del esc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sidencia → Ejecución y reporte: convertir acuerdos en servicios med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parto funcional de controles dentro del órgano coleg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mun-m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buja el cabildo de tu municipio (o del que aspiras a dirigir): presidencia, sindicatura, número de regidurías por fuerza política y género, y las comisiones existentes. Responde: (1) ¿con cuántos votos cuentas para mayoría simple y para dos terceras?, (2) ¿qué regidurías son aliados, opositores o intercambiables?, (3) ¿qué comisiones están vacías de perfil?, (4) ¿el secretario actual garantiza actas legibles y archivo ordenado? Guarda el dibujo: es la radiografía de tu poder real, no el porcentaje de la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mun-m04-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esa que decide: tu poder nace colegiad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a mesa qu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mun-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323" r:id="rId1"/>
    <p:sldLayoutId id="2481861324" r:id="rId2"/>
    <p:sldLayoutId id="2481861325" r:id="rId3"/>
    <p:sldLayoutId id="248186132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7bc83b971d4bc12599d3cfd82f99a8cc4926e2e08b56e601.jpg"/>
  <Relationship Id="rId3" Type="http://schemas.openxmlformats.org/officeDocument/2006/relationships/hyperlink" Target="https://politica.lumbre.lat/object/al-mun-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mun-m04-oa01" TargetMode="External"/>
  <Relationship Id="rId4" Type="http://schemas.openxmlformats.org/officeDocument/2006/relationships/hyperlink" Target="https://politica.lumbre.lat/object/al-mun-m04-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rSz683KY_LA3.jpg"/>
  <Relationship Id="rId3" Type="http://schemas.openxmlformats.org/officeDocument/2006/relationships/hyperlink" Target="https://politica.lumbre.lat/object/al-mun-m04-oa01" TargetMode="External"/>
  <Relationship Id="rId4" Type="http://schemas.openxmlformats.org/officeDocument/2006/relationships/hyperlink" Target="https://www.youtube.com/watch?v=rSz683KY_LA" TargetMode="External"/>
  <Relationship Id="rId5" Type="http://schemas.openxmlformats.org/officeDocument/2006/relationships/hyperlink" Target="https://www.youtube.com/watch?v=rSz683KY_LA"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mun-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sid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dica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s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in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idur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d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mun-m04-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la integración del ayuntamiento tras la reforma de 2026 —presidencia, sindicatura y hasta quince regidurías con paridad vertical y horizontal— y el papel de la secretaría municipal como operador del cabil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tamiento no es el alcalde más su equipo: es un órgano colegiado con presidencia, una sindicatura, regidurías y una secretaría, cuyas decisiones toman forma de acuerdo. Esta lección explica qué silla hace qué, cómo se reparten las comisiones, qué asuntos piden mayorías calificadas y por qué un presidente sin protocolo de cabildo se bloquea sol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bildo · sindico · regidores · secretario · par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decide: tu poder nace colegiado]]></a:t>
            </a:r>
          </a:p>
        </p:txBody>
      </p:sp>
      <p:pic>
        <p:nvPicPr>
          <p:cNvPr id="3" name="" descr="Salón de cabildos con mesa larga y sillas alrededor, sede de las sesiones del ayuntamiento">
            <a:hlinkClick r:id="rId3" tooltip="Salón de cabildos con mesa larga y sillas alrededor, sede de las sesiones del ayuntamiento"/>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n esta mesa se acuerda lo que el municipio puede y no puede: aprender a conducirla es mitad del of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mun-m04-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decide: tu poder nace colegi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Síndicos y regidores: ¿qué son?]]></a:t>
            </a:r>
          </a:p>
        </p:txBody>
      </p:sp>
      <p:sp>
        <p:nvSpPr>
          <p:cNvPr id="10" name=""/>
          <p:cNvSpPr txBox="1"/>
          <p:nvPr/>
        </p:nvSpPr>
        <p:spPr>
          <a:xfrm>
            <a:off x="4362450" y="236220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Comunicreando). Lumbre no aloja ni controla el contenido enlazado.]]></a:t>
            </a:r>
          </a:p>
        </p:txBody>
      </p:sp>
      <p:sp>
        <p:nvSpPr>
          <p:cNvPr id="11" name=""/>
          <p:cNvSpPr txBox="1"/>
          <p:nvPr/>
        </p:nvSpPr>
        <p:spPr>
          <a:xfrm>
            <a:off x="4362450" y="37909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decide: tu poder nace colegi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dica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n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urí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p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é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tic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rizo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u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i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sec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decide: tu poder nace colegi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u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l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odu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it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b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x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decide: tu poder nace colegi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mar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cal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l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g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a—.\n\n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obier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egi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jen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odolog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llas de la mesa y lo que cada una aporta (o te compli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781175"/>
                <a:gridCol w="3333750"/>
                <a:gridCol w="3000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Órga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nción nucle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ecesitas saber como presi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de la administración, ejecutor de acuerdos, mando de la policía preventiva según ley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iges la sesión pero no sustituyes al colegiado: tus actos requieren fundamento y, muchos,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llas de la mesa y lo que cada una aporta (o te compli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81175"/>
                <a:gridCol w="3333750"/>
                <a:gridCol w="3000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Órga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nción nucle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ecesitas saber como presi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dic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ilancia de la hacienda pública municipal y funciones que fije la ley local; sustituye a la presidencia en términos de é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tu contraloría política interna: cultívala o la sufrirás; en muchos estados preside comisiones de hac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llas de la mesa y lo que cada una aporta (o te compli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3333750"/>
                <a:gridCol w="3000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Órga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nción nucle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ecesitas saber como presi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dur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tación en cabildo y, vía comisiones, vigilancia y gestión de asuntos específ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te comisiones con perfiles; una comisión sin presupuesto es un honor, no una pol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retaría del ayun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 y legalidad de las sesiones: orden del día, actas, registro de acuerdos y su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ta es el expediente jurídico de tu gobierno: quien controla la secretaría controla la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decide: tu poder nace colegi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descr=""/>
          <p:cNvSpPr/>
          <p:nvPr/>
        </p:nvSpPr>
        <p:spPr>
          <a:xfrm>
            <a:off x="514350" y="1219200"/>
            <a:ext cx="8115300" cy="27051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terceras partes: los asuntos que no se deciden en lo oscurito]]></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it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1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i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rcer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embr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yunt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pue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s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olu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fect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trimoni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mobiliar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uni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en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rometa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unicip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laz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y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rio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yuntamien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u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v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decide: tu poder nace colegi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licitu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yunt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dí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en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ch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m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i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yor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gán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end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ez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ie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e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lificad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c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pote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yunt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ci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esa que decide: tu poder nace colegiad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n Rafael quiere firmar un convenio con el estado que obligará financieramente al siguiente ayuntamiento hasta 2031. Tu jurídico te dice que necesita dos terceras partes del cabildo. La razón constitucional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cortesía política hacia la oposición, siempre puede reformarse al siguiente trienio]]></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115 fr. II, inciso b), reserva a dos terceras los convenios que comprometan al municipio por un plazo mayor al periodo del ayuntamiento: nadie hipoteca a quien no fue elec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exige la ley de deuda bancaria cuando el monto rebasa cierto millón]]></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cede sólo si el municipio tiene menos de cinco regidu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esa que decide: tu poder nace colegi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sindicatura es una vicepresidencia decorativa: su voto cuenta menos y su función la define el presid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esa que decide: tu poder nace colegiad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s la reforma publicada en el DOF el 23-04-2026, el ayuntamiento se integra por una presidencia, una ____ y hasta ____ regidurías, electos por votación popular ____ y bajo reglas de paridad de género vertical y ____.]]></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esa que decide: tu poder nace colegi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instancia con el momento de control que le toca vigila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isión de hacienda (sindicatura/regidore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cretaría del ayuntamien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gidores de obra y servicio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sidenc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galidad del proceso: orden del día, quórum, acta y registro de acuerdos]]></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gasto refleje las prioridades aprobadas, no las urgencias del escritorio]]></a:t>
            </a:r>
          </a:p>
        </p:txBody>
      </p:sp>
      <p:sp>
        <p:nvSpPr>
          <p:cNvPr id="10" name=""/>
          <p:cNvSpPr txBox="1"/>
          <p:nvPr/>
        </p:nvSpPr>
        <p:spPr>
          <a:xfrm>
            <a:off x="628650" y="28289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jecución y reporte: convertir acuerdos en servicios medibles]]></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supuesto, deuda y cuenta pública antes de aprobarlos en cabil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esa que decide: tu poder nace colegiad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buja el cabildo de tu municipio (o del que aspiras a dirigir): presidencia, sindicatura, número de regidurías por fuerza política y género, y las comisiones existentes.]]></a:t>
            </a:r>
          </a:p>
        </p:txBody>
      </p:sp>
      <p:sp>
        <p:nvSpPr>
          <p:cNvPr id="9" name=""/>
          <p:cNvSpPr txBox="1"/>
          <p:nvPr/>
        </p:nvSpPr>
        <p:spPr>
          <a:xfrm>
            <a:off x="514350" y="25812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ponde: (1) ¿con cuántos votos cuentas para mayoría simple y para dos terceras?, (2) ¿qué regidurías son aliados, opositores o intercambiables?, (3) ¿qué comisiones están vacías de perfil?, (4) ¿el secretario actual garantiza actas]]></a:t>
            </a:r>
          </a:p>
        </p:txBody>
      </p:sp>
      <p:sp>
        <p:nvSpPr>
          <p:cNvPr id="10" name=""/>
          <p:cNvSpPr txBox="1"/>
          <p:nvPr/>
        </p:nvSpPr>
        <p:spPr>
          <a:xfrm>
            <a:off x="514350" y="39624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gibles y archivo ordena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Guarda el dibujo: es la radiografía de tu poder real, no el porcentaje de la elección.]]></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ingún plan de gobierno sobrevive a un cabildo que no se conoce.]]></a:t>
            </a:r>
          </a:p>
        </p:txBody>
      </p:sp>
      <p:sp>
        <p:nvSpPr>
          <p:cNvPr id="9" name=""/>
          <p:cNvSpPr txBox="1"/>
          <p:nvPr/>
        </p:nvSpPr>
        <p:spPr>
          <a:xfrm>
            <a:off x="514350" y="2724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decide: tu poder nace colegi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tamiento es órgano colegiado: presidencia, una sindicatura, hasta quince regidurías y secretarí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orma de 2026 fijó paridad vertical y horizontal; tu ley local pone el número según pobl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ndicatura vigila la hacienda: no es vicepresidencia, es contraloría política con voz propi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retaría es la memoria jurídica del gobierno: acta bien llevada es defensa gan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decide: tu poder nace colegi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suntos que no son tuyos aunque quieras: dos terceras partes marcan el límite de tu mandato en patrimonio inmobiliario y convenios que te exceden (115 fr. I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a mesa que deci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identificas cada silla, su función y las mayorías que necesitas. Con eso puedes enfrentar las reglas personales del cargo: nepotismo, reelección y licencias.]]></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órganos y el caso del convenio: el error común es atribuir a la presidencia facultades que la Constitución reserva al colegi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decide: tu poder nace colegi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mun-m04-oa01"/>
              </a:rPr>
              <a:t><![CDATA[Una presidencia, una sindicatura y hasta quince regidurías: la mesa que deci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glas del juego: nepotismo, reelección y licencia]]></a:t>
            </a:r>
            <a:r>
              <a:rPr lang="en-US" strike="noStrike" sz="2100" spc="0" u="none" cap="none">
                <a:solidFill>
                  <a:srgbClr val="1B2438">
                    <a:alpha val="100000"/>
                  </a:srgbClr>
                </a:solidFill>
                <a:latin typeface="Calibri"/>
              </a:rPr>
              <a:t><![CDATA[ — la mesa ya es tuya; ahora toca lo que no puedes hacer ]]></a:t>
            </a:r>
            <a:r>
              <a:rPr lang="en-US" b="1" strike="noStrike" sz="2100" spc="0" u="none" cap="none">
                <a:solidFill>
                  <a:srgbClr val="1B2438">
                    <a:alpha val="100000"/>
                  </a:srgbClr>
                </a:solidFill>
                <a:latin typeface="Calibri"/>
              </a:rPr>
              <a:t><![CDATA[con tu apellido y tu calendario]]></a:t>
            </a:r>
            <a:r>
              <a:rPr lang="en-US" strike="noStrike" sz="2100" spc="0" u="none" cap="none">
                <a:solidFill>
                  <a:srgbClr val="1B2438">
                    <a:alpha val="100000"/>
                  </a:srgbClr>
                </a:solidFill>
                <a:latin typeface="Calibri"/>
              </a:rPr>
              <a:t><![CDATA[: las restricciones personales que la reforma DOF 01-04-2025 subió a la Constitución —con aplicación electoral federal desde 2030— y cómo se decide quién te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2026-10-24T12:30:50Z</dcterms:created>
  <dcterms:modified xsi:type="dcterms:W3CDTF">2026-10-24T12:30:50Z</dcterms:modified>
  <dc:title>Una presidencia, una sindicatura y hasta quince regidurías: la mesa que decide</dc:title>
  <dc:description>Presentación editable del OA «Una presidencia, una sindicatura y hasta quince regidurías: la mesa que decide». Enlace: https://politica.lumbre.lat/object/al-mun-m04-oa01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