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oficial de policía junto a su patrulla en vigilancia de cal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mitad del parte municipal es conflicto sin ruta: tres puertas, un registro, cero improvi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O7XmOMQz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2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3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4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5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6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7 de 7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existir protocolo de violencia familiar: sin registro, sin ruta de evaluación de riesgo ni enlace al centro de atención, la novena llamada llega sin que nadie sepa que es un caso; el parte mal llenado y la derivación sin acta construyen el expediente del desenla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eve llamadas sin protocolo es un sistema ciego: el oficial improvisó porque el municipio no le dio instrumento —separación, evaluación de riesgo, derivación con acta, folio que se cruza en la décima llamada—. Multar «el escándalo» castiga el síntoma y espanta la denuncia; esperar al escalamiento presidencial confunde gestión con rescate; y la fiscalía no llega sola: la carpeta se nutre de lo que el primer respondiente registra. Si hoy la vecina denuncia con los nueve registros anexos, la ruta legal ex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tocolo y registro como columna vertebral de la prot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Golpizas recurrentes en el domicilio de la calle Allende → Policía con protocolo + centro de atención a la violencia + MP si hay delito: registro y riesgo, no concil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ro con música hasta las 4 am y riñas los sábados → Inspección con folio + sanción por licencia + operativo programado con a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vecinos pelean por el uso de la cochera desde hace dos años → Justicia cívica / conciliador con audiencia, acuerdo firmado y verificación de cumpl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lescente «sorprendido» pintando bardas de noche → DIF municipal + padres + servicio comunitario del bando: no detención administrativa cre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utas de derivación por tipo de confli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olio único de atención para toda llamada de conflicto → Protoc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pacitación documentada de la preventiva en violencia familiar → Protoc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ruce mensual de direcciones repetidas en el registro de llamadas → Protoc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blero de justicia cívica con acuerdos y cumplimiento → Protoc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Ya se arregló en la comandancia» sin acta ni folio → Arreglo sin r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titular de comercio «le avisa al compadre» antes del operativo → Arreglo sin r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patrulla «los deja aclarar adentro» sin evaluación de riesgo → Arreglo sin r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stema contra costumbre en la atención cotidi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distinción que esta lección no puede dejar pasar: la conciliación funciona entre partes en relativa igualdad (la cochera, el ruido, el árbol); en violencia familiar **no hay partes simétricas** y conciliar expone a la víctima a la presión del agresor y al municipio a la tragedia evitable con la prohibición legal de condicionar el acceso a la justicia. El protocolo serio separa las rutas en la primera pregunta: «¿qué pasó entre ustedes» es conciliable; «¿quién agrede a quién» no lo es —la segunda se canaliza, no se media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ciliable y no conciliable como criterio de r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olio · concilia · d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olio, concilia (lo que no hace) y dueño: tres piezas del sistema. El folio hace visible el patrón; la prohibición de conciliar protege a la víctima y al municipio; y el dueño convierte el acuerdo de papel en cumplimiento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cánica básica del protocolo cotidi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s 312 llamadas de violencia familiar del trimestre se resolvieron mediante conciliación con el agresor para evitar el desgaste del proces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Conciliación con el agresor» es la confesión legalizada del riesgo: revictimización institucional, prohibición normativa y el expediente de la demandada futura contra el municipio. Las otras tres líneas son el sistema: acuerdo con verificación, sanción con expediente y registro con uso. Fíjate en la estructura del informe: los números buenos son procesos; el número «bueno» que esconde riesgo es siempre una palabra sospechosa —«pacificadas», «arregladas», «conciliadas» donde debía decir «canalizadas»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conciliación indebida como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4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**el protocolo de tu conflicto más repetido** (el del parte diario, no el de la estadística nacional) en una página: cómo se recibe (folio y datos mínimos), cómo se evalúa (¿qué hace distinto al caso de violencia familiar?), las tres rutas de derivación con nombre del área y plazo de respuesta, y el criterio de escalamiento (qué sube a presidencia y cuándo). Después cruza el protocolo con la realidad: pide **una semana completa de partes** de tu comisaría y cuenta cuántas atenciones no quedaron en ningún folio —ese porcentaje es tu verdadera tasa de conflictividad, y tu punto de partida—. Por último, aplica la prueba de la conciliación a tus cinco conflictos más frecuentes: ¿cuáles son entre partes simétricas y cuáles no? Si tu policía media donde no debe, no tienes protocolo: tienes costu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4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flicto de todos los días se gobierna con protocolo, no con paciencia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conflicto con sis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036" r:id="rId1"/>
    <p:sldLayoutId id="2481838037" r:id="rId2"/>
    <p:sldLayoutId id="2481838038" r:id="rId3"/>
    <p:sldLayoutId id="24818380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62d55c3654be7664fadee374e4b487594dbb35538cffc71.jpg"/>
  <Relationship Id="rId3" Type="http://schemas.openxmlformats.org/officeDocument/2006/relationships/hyperlink" Target="https://politica.lumbre.lat/object/al-sec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sec-m04-oa01" TargetMode="External"/>
  <Relationship Id="rId4" Type="http://schemas.openxmlformats.org/officeDocument/2006/relationships/hyperlink" Target="https://politica.lumbre.lat/object/al-sec-m04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O7XmOMQzNo3.jpg"/>
  <Relationship Id="rId3" Type="http://schemas.openxmlformats.org/officeDocument/2006/relationships/hyperlink" Target="https://politica.lumbre.lat/object/al-sec-m04-oa01" TargetMode="External"/>
  <Relationship Id="rId4" Type="http://schemas.openxmlformats.org/officeDocument/2006/relationships/hyperlink" Target="https://www.youtube.com/watch?v=dO7XmOMQzNo" TargetMode="External"/>
  <Relationship Id="rId5" Type="http://schemas.openxmlformats.org/officeDocument/2006/relationships/hyperlink" Target="https://www.youtube.com/watch?v=dO7XmOMQzNo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rt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li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tidia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sec-m04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protocolos de atención para los conflictos más frecuentes del municipio —violencia familiar, alcohol, reunideros, riñas, espacios públicos— con derivación institucional y regist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tadística nacional habla de homicidios; la comisaría municipal se llena de gritos en la calle, cantinas a las tres de la mañana y vecinos con el mismo conflicto desde hace dos años. Esta lección monta los protocolos de lo cotidiano: las tres rutas de derivación —policía, desarrollo social, justicia cívica—, la violencia familiar con enfoque de protección y nunca de conciliación, y el registro que convierte la maraña de quejas en evidencia de política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justicia-cotidiana · violencia-familiar · juez-conciliador · protocol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]]></a:t>
            </a:r>
          </a:p>
        </p:txBody>
      </p:sp>
      <p:pic>
        <p:nvPicPr>
          <p:cNvPr id="3" name="" descr="Un oficial de policía junto a su patrulla en vigilancia de calle">
            <a:hlinkClick r:id="rId3" tooltip="Un oficial de policía junto a su patrulla en vigilancia de call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mitad del parte municipal es conflicto sin ruta: tres puertas, un registro, cero improvis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sec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s de la prevención del delito y la violencia comunitar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TV UNAM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g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r…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pe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d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ctim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ohol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d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i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p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ler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uer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turn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or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ába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ambul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ctor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lesc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tiv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ñ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qu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bol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v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ju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v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é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v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a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u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l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é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b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da—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li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vic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y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«arreglo» de la patrulla: la forma municipal más común de agravar el del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uer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andanci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iona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ed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up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m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rregla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pit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res meses, el mismo domicilio suma nueve llamadas por gritería nocturna; la vecina dijo «ya está bien, mi pareja se descontroló» y el oficial «les dijo que se aclaran adentro» sin registro. El error de sistema —no del oficial—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haber multado a la pareja en la primera llamada por escándalo nocturn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existir protocolo de violencia familiar: sin registro, sin ruta de evaluación de riesgo ni enlace al centro de atención, la novena llamada llega sin que nadie sepa que es un caso; el parte mal llenado y la derivación sin acta construyen el expediente del desenl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haber avisado a presidencia desde la segunda llam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ber llamado a la fiscalía estatal desde la primera: es su competenci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onflicto cotidiano con su ruta institucional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olpizas recurrentes en el domicilio de la calle Allen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tro con música hasta las 4 am y riñas los sába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os vecinos pelean por el uso de la cochera desde hace dos añ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dolescente «sorprendido» pintando bardas de noch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spección con folio + sanción por licencia + operativo programado con ac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Justicia cívica / conciliador con audiencia, acuerdo firmado y verificación de cumpl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F municipal + padres + servicio comunitario del bando: no detención administrativa creati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licía con protocolo + centro de atención a la violencia + MP si hay delito: registro y riesgo, no conciliac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como protocolo con sistema o como arreglo sin rastr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toco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rreglo sin rast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olio único de atención para toda llamada de conflic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pacitación documentada de la preventiva en violencia famili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ruce mensual de direcciones repetidas en el registro de llamada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blero de justicia cívica con acuerdos y cumpl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Ya se arregló en la comandancia» sin acta ni fol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titular de comercio «le avisa al compadre» antes del operati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patrulla «los deja aclarar adentro» sin evaluación de ries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ciliación es la respuesta adecuada para todos los conflictos que llegan a la presidencia municipal, incluidos los de violencia famili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contacto de conflicto se abre con ____; la violencia familiar se protege, no se ____; y la ruta que sigue cada caso debe quedar con acta y ____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lance de «pacificación comunitaria» presume solución; una línea es el problema disfrazado. Señál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juez cívico resolvió 214 controversias vecinales con acuerdo firmado y 78 por ciento de cumplimiento verifica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s 312 llamadas de violencia familiar del trimestre se resolvieron mediante conciliación con el agresor para evitar el desgaste del proces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Se canceló la licencia de dos establecimientos con tres operativos documentados en 90 días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registro único de atención permitió identificar las 12 direcciones con mayor reincidencia y su turno a programas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flicto de todos los días se gobierna con protocolo, no con paci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l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r?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a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ividad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—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umb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752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 del folio: lo que no se registra, no existe —ni para proteger a la víctima ni para defenderte tú—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flicto cotidiano se gobierna con arquitectura: un folio, tres rutas, escalamiento con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 familiar: se protege y se registra; conciliar entre desiguales es parte del da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reglamento publicado no hay sanción defendible: la inspección de giros negros empieza en la gace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sticia cívica es el músculo propio del municipio: lo que la fiscalía archiva, el juez cívico lo cier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«arreglo» sin acta es un precedente de corrupción menor con factura futur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conflicto con sis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eñas rutas de atención con folio y separas lo conciliable de lo protegible. Siguiente: prevención social —luces, ligas, horarios—, la política que puede reducir delito con menos presupuesto del que gasta una patrulla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el caso de las nueve llamadas y el balance de «pacificación»: el punto que no se pierde de vista es que el registro y la ruta reemplazan al criterio improvisado del ofici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flicto de todos los días se gobierna con protocolo, no con paci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4-oa01"/>
              </a:rPr>
              <a:t><![CDATA[Lo que llega primero a tu puerta: conflicto cotidia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 social: menos delito con menos 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blación objetivo, sitios de intervención e indicadores: cómo se construye una política de prevención que sobreviva a la presión del cabildo por más patrull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2026-10-24T06:02:43Z</dcterms:created>
  <dcterms:modified xsi:type="dcterms:W3CDTF">2026-10-24T06:02:43Z</dcterms:modified>
  <dc:title>Lo que llega primero a tu puerta: conflicto cotidiano</dc:title>
  <dc:description>Presentación editable del OA «Lo que llega primero a tu puerta: conflicto cotidiano». Enlace: https://politica.lumbre.lat/object/al-sec-m04-oa01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