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Un oficial de policía junto a su patrulla en vigilancia de call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Prevención no es lo que queda del presupuesto: es el presupuesto con mejor rendimiento por pe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5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PCn-KihJ4Q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trulla llega al delito; la prevención evita que haya delito al que llegar» (2 de 6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trulla llega al delito; la prevención evita que haya delito al que llegar» (3 de 6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trulla llega al delito; la prevención evita que haya delito al que llegar» (4 de 6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trulla llega al delito; la prevención evita que haya delito al que llegar» (5 de 6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trulla llega al delito; la prevención evita que haya delito al que llegar» (6 de 6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Iluminación y horario en las 6 esquinas de mayor folio, liga con calendario y monitor en 3 colonias, trabajador social en la escuela de mayor deserción y comité con encuesta anual de victimización —la cancha con luz se inaugura: es la vitrina que el cabildo pidió—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correcta es la única que tiene hipótesis causal (luz + actividad + acompañamiento sobre los sitios y grupos que el folio señala), indicador de resultado (victimización, reportes, deserción) y aliado natural (escuela, ligas, padres) —además de dar la obra visible que el cabildo cobra en votos—. Las jornadas con DJ son consumo de credibilidad; la patrulla rotulada es marketing sin efecto y con riesgo de burla; y el megaestudio entrega su único producto cuando tu administración ya termin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iseño de paquete de prevención: causalidad, medición y vitrina compati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ga deportiva con calendario en 3 colonias → Reportes y folios del sitio en los horarios de partido vs mismo periodo del año anteri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uminación en las 6 esquinas de mayor reporte → Descenso de llamadas al 911 y percepción de seguridad en la encuesta vecinal semestr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ador social en la escuela de mayor deserción → Tasa de permanencia y detecciones de violencia canalizadas con segu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 de oficios con bolsa de trabajo local → Colocación a 6 meses de la cohorte y reincidencia en partes policiales de los atendid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Indicadores de resultado por tipo de interve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Relacionar» (2 de 2)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iagnóstico focalizado con folios: quiénes, dónde, cuándo —no «los jóvenes»— → Hipótesis causal por intervención con indicador de proceso y de resultado → Presupuesto plurianual blindado en el PPO (curso 2) con responsables y calendario → Ejecución con aliados y bitácora pública de avance → Evaluación semestral y ajuste: el dato decide, no la narr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orden es el método: sin foco no hay hipótesis (a→b); sin hipótesis no hay forma de defender el presupuesto plurianual (b→c) —y sin blindaje plurianual, la prevención se interrumpe al primer semestre «difícil» de caja—; la ejecución con aliados sostiene lo que el funcionario solo no sobrevive (d); y la evaluación con poder de corregir (e) es lo que separa la política del proyecto de fin de peri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iclo completo de la política de prevención municip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rdenar la secuencia» (2 de 2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: contar asistentes es indicador de proceso de la actividad más barata de ejecutar; no dice nada del delito, la victimización o la deserción que el programa pretendía mover. La justificación honesta necesita hipótesis causal y resultado medido en la población y sitios objetivos —aunque el resultado sea decepcionante y obligue a rediseñar: un programa que reporta su propio rojo con datos vale más que uno que presume verdes de asistencia—. La auditoría del curso 6 y el cabildo del curso 4 sólo se dejan convencer por el número que cambió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oceso vs resultado en la evaluación preventiv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oblación · sitios · causal · plurianu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oblación, sitios, causalidad y plurianualidad: el vocabulario de la prevención como política. Los otros dos —«eventos» y «un año»— son los cementerios donde las buenas intenciones municipales terminan en foto con bann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onceptos nucleares de la prevención con méto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e prevé evaluar a los 12 meses con encuesta de victimización en las colonias de intervención y comparación con sitios no atendidos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18 mil asistentes a jornadas es la confesión de que no hay hipótesis causal: no dice a quiénes se previene, dónde, ni contra qué. Con esa meta, el programa puede terminar con 18 mil asistentes y los mismos folios —y se declarará éxito—. Las otras tres líneas son el método: foco con evidencia, evaluación con comparación y financiamiento amarrado al instrumento correc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 la meta de asistencia como anti-indicad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sec-m05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Detective de errores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seña **tu intervención de prevención en media cuartilla**: los tres sitios y los tres grupos de mayor riesgo de tu municipio (con tus folios y partes como evidencia, no con percepciones), **una** intervención con su hipótesis causal en formato si… entonces, su indicador de proceso, su indicador de resultado con fuente y línea base, y su costo con vinculación a un instrumento de financiamiento del curso 2. Después escribe el párrafo con el que defenderías el presupuesto ante el cabildo que quiere patrullas: un argumento en costo de evento evitado y uno en medición con grupo de comparación. Prueba de honestidad: si tu indicador de resultado puede tardar dos años en moverse, ¿estás dispuesto a escribir en tu informe anual que el año uno está en línea base? Si no, tu diseño sigue siendo jornada con bann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5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2 de 3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Reflexión» (3 de 3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atrulla llega al delito; la prevención evita que haya delito al que llega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prevención con méto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sec-m05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: prevención con método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32661" r:id="rId1"/>
    <p:sldLayoutId id="2481832662" r:id="rId2"/>
    <p:sldLayoutId id="2481832663" r:id="rId3"/>
    <p:sldLayoutId id="2481832664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3b96678c5d905d31f950efacd970ab415ab519553f1efdd71.jpg"/>
  <Relationship Id="rId3" Type="http://schemas.openxmlformats.org/officeDocument/2006/relationships/hyperlink" Target="https://politica.lumbre.lat/object/al-sec-m0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sec-m05-oa01" TargetMode="External"/>
  <Relationship Id="rId4" Type="http://schemas.openxmlformats.org/officeDocument/2006/relationships/hyperlink" Target="https://politica.lumbre.lat/object/al-sec-m05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PCn-KihJ4QE3.jpg"/>
  <Relationship Id="rId3" Type="http://schemas.openxmlformats.org/officeDocument/2006/relationships/hyperlink" Target="https://politica.lumbre.lat/object/al-sec-m05-oa01" TargetMode="External"/>
  <Relationship Id="rId4" Type="http://schemas.openxmlformats.org/officeDocument/2006/relationships/hyperlink" Target="https://www.youtube.com/watch?v=PCn-KihJ4QE" TargetMode="External"/>
  <Relationship Id="rId5" Type="http://schemas.openxmlformats.org/officeDocument/2006/relationships/hyperlink" Target="https://www.youtube.com/watch?v=PCn-KihJ4QE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sec-m05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ocial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lit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n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supues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sec-m05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un programa municipal de prevención con población objetivo, sitios de intervención, indicadores y aliados, y defender su presupuesto frente a la presión de soluciones visibl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abildo pide patrullas; los datos piden ligas deportivas con horarios, luz en la cancha, un trabajador social en la escuela y un permiso de uso para el terreno del conflicto. Esta lección construye la prevención social como política pública medible —no como evento de «jornadas de paz»—: población y sitios objetivo, hipótesis causal por intervención, indicadores de resultado y la argumentación presupuestal que le gana a la foto de la patrul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evencion · juventudes · espacio-publico · indicadores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]]></a:t>
            </a:r>
          </a:p>
        </p:txBody>
      </p:sp>
      <p:pic>
        <p:nvPicPr>
          <p:cNvPr id="3" name="" descr="Un oficial de policía junto a su patrulla en vigilancia de calle">
            <a:hlinkClick r:id="rId3" tooltip="Un oficial de policía junto a su patrulla en vigilancia de calle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305175" y="1257300"/>
            <a:ext cx="2533650" cy="25336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3790950"/>
            <a:ext cx="8115300" cy="5905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vención no es lo que queda del presupuesto: es el presupuesto con mejor rendimiento por peso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sec-m05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2858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olítica pública de prevención social del delito en Méx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77177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El Colegio Mexiquense, A.C.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2005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1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aluació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quitectura: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caliz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)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óven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d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r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,400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ientes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2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stif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i…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lumina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uni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9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ol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ina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ito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—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-enton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u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tenimien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señ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3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ier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ni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ito—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o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l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ar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ación»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be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manenc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ol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m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agnóstico—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r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lecimien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i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ment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o/of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4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jóv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ert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po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ctimiz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s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r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incid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d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ier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-24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indaj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uri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—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ia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obernan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e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stado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les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d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e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r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e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orn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n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rant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gra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tular—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5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0194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0194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defiende la prevención ante un cabildo que quiere patrull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9621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alej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imiento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1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icial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ac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erad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résa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-patrull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z»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2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erime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p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est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re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6 de 6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5812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5812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dito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lá»—;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3)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que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augu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güenz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g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entr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on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uel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—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fraz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foros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aravana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jornadas»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di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áti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mie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3419475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dibilidad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trulla llega al delito; la prevención evita que haya delito al que lle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 2 MDP y el cabildo exige que el componente de «prevención» sea visible. El paquete que mejor sirve al objetivo y a su aprobación e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Cuatro «jornadas juveniles» con DJ en las cuatro plazas, una por trimestre, con cobertura en med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Iluminación y horario en las 6 esquinas de mayor folio, liga con calendario y monitor en 3 colonias, trabajador social en la escuela de mayor deserción y comité con encuesta anual de victimización —la cancha con luz se inaugura: es la vitrina que el cabildo pidió—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a patrulla nueva rotulada «Prevención Social» para rondines en las zonas jóve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estudio externo de 1.8 MDP sobre causas del delito, con entrega al final del trieni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trulla llega al delito; la prevención evita que haya delito al que lle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areja cada intervención con el indicador de resultado honesto que la mid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Liga deportiva con calendario en 3 coloni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Iluminación en las 6 esquinas de mayor repor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Trabajador social en la escuela de mayor deserc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Programa de oficios con bolsa de trabajo local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4954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escenso de llamadas al 911 y percepción de seguridad en la encuesta vecinal semestra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1621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asa de permanencia y detecciones de violencia canalizadas con seguimien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289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olocación a 6 meses de la cohorte y reincidencia en partes policiales de los atendido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495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Reportes y folios del sitio en los horarios de partido vs mismo periodo del año anterior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trulla llega al delito; la prevención evita que haya delito al que lle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el ciclo de diseño de la política municipal de prevención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Hipótesis causal por intervención con indicador de proceso y de resultad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670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resupuesto plurianual blindado en el PPO (curso 2) con responsables y calendar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343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jecución con aliados y bitácora pública de avanc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05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valuación semestral y ajuste: el dato decide, no la narrativ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iagnóstico focalizado con folios: quiénes, dónde, cuándo —no «los jóvenes»—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trulla llega al delito; la prevención evita que haya delito al que lle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grama municipal de prevención puede justificarse únicamente por el número de asistentes a sus jornadas y event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trulla llega al delito; la prevención evita que haya delito al que lle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vención se dirige a ____ y ____ objetivos medibles, no a «la sociedad»; cada intervención se justifica con una hipótesis ____; y su presupuesto necesita blindaje ____ para sobrevivi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trulla llega al delito; la prevención evita que haya delito al que lle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oyecto de dictamen de prevención para el cabildo esconde el vicio que esta lección denuncia. Señálal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El programa se dirige a los 12 sitios con mayor densidad de reportes y a las 3 escuelas con mayor deserción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e prevé evaluar a los 12 meses con encuesta de victimización en las colonias de intervención y comparación con sitios no atendidos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9814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Meta del componente: 18 mil asistentes a jornadas informativas en las cuatro plazas del municipio durante el año uno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l presupuesto plurianual vincula el programa con el FAISMUN de espacio público para la parte de iluminación y cancha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atrulla llega al delito; la prevención evita que haya delito al que lleg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venció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ti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es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li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cepciones)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rven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us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…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once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s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ncula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rum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ciami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457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árraf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enderí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trulla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gum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en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t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ción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idad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vers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t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est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i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se?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eñ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n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ornad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ne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7528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Regla del sitio: la prevención municipal se escribe con direcciones concretas; lo que no tiene dirección, no tiene polític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Reflex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evención se focaliza en población y sitios con folio: el municipio chico no previene para tod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peso se justifica con un si… entonces verificable: sin hipótesis causal, es ev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cadores de proceso y de resultado, con línea base y comparación honesta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 plurianual: la prevención que se aprueba cada año, se interrumpe cada añ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aquete que convence al cabildo ata la métrica a la vitrina: la cancha con luz se inaugura; la liga que la llena se mid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evención con métod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iseñas prevención con foco, causalidad, indicador y blindaje plurianual. Curso 5 casi completo: falta el simulacro —la semana que te rompe—, donde mando, protocolo, coordinación y comunicación se ponen a prueba junto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prevención con métod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el caso del paquete de 2 MDP y el dictamen con la meta de asistentes: el punto que no se pierde de vista es que asistencia no es resultado y que sin hipótesis causal no hay política, hay evento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atrulla llega al delito; la prevención evita que haya delito al que lleg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sec-m05-oa01"/>
              </a:rPr>
              <a:t><![CDATA[Prevención social: menos delito con menos presupues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2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mulacro de crisis: una semana en el mando municip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siete días de eventos encadenados sobre San Rafael: decisiones de mando, protección de personas, coordinación, comunicación y bitácora; el examen final del curs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2026-10-24T04:33:08Z</dcterms:created>
  <dcterms:modified xsi:type="dcterms:W3CDTF">2026-10-24T04:33:08Z</dcterms:modified>
  <dc:title>Prevención social: menos delito con menos presupuesto</dc:title>
  <dc:description>Presentación editable del OA «Prevención social: menos delito con menos presupuesto». Enlace: https://politica.lumbre.lat/object/al-sec-m05-oa01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