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com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com-r01-oa01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e te reconozcan antes de que hables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7OgGsx-8gh8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com-r01-oa01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Ilustración de un manual de marca de campaña con paleta de colores, tipografía, símbolo y aplicaciones en volante, pendón y red soci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Una marca es una promesa repetida hasta que se vuelve reconoc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com-r01-oa01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s cuatro pilares de tu identidad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Repetir no es aburrir: es construir memor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com-r01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misma-marca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Ilustración de un volante en una mano, un pendón colgado y una pantalla de celular mostrando el mismo símbolo, color y estilo de una misma campañ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marca funciona cuando volante, pendón y redes se ven como obra de un mismo equip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com-r01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Rompe la coherencia y vuelve a la campaña difícil de reconoc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uerza de la marca está en repetirse; cada pieza fuera de estilo diluye el reconocimiento y siembra duda sobre el orden del equip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marca funciona por coherencia: los mismos colores, tipografía, símbolo y voz en todos los materi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com-r01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La identidad incluye color, tipografía, símbolo y sobre todo voz y mensaje; el logo es solo una par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cuatro pilares son color, tipografía, símbolo y voz; la marca es el paquete completo de señ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camp-com-r01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asos: cuando la marca se ve o se pierde» (2 de 3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asos: cuando la marca se ve o se pierde» (3 de 3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numera tu paleta (dos colores), tus dos tipografías, tu símbolo y tres palabras que definan tu voz (por ejemplo: cercana, respetuosa, concreta). ¿Todas tus piezas de esta semana cumplen esa list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camp-com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6577" r:id="rId1"/>
    <p:sldLayoutId id="2481846578" r:id="rId2"/>
    <p:sldLayoutId id="2481846579" r:id="rId3"/>
    <p:sldLayoutId id="248184658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7949a1ceed2c6473252dce6e0f5579d842fa59bdd81521841.jpg"/>
  <Relationship Id="rId3" Type="http://schemas.openxmlformats.org/officeDocument/2006/relationships/hyperlink" Target="https://politica.lumbre.lat/object/camp-com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1" TargetMode="Externa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7OgGsx-8gh82.jpg"/>
  <Relationship Id="rId3" Type="http://schemas.openxmlformats.org/officeDocument/2006/relationships/hyperlink" Target="https://politica.lumbre.lat/object/camp-com-r01-oa01" TargetMode="External"/>
  <Relationship Id="rId4" Type="http://schemas.openxmlformats.org/officeDocument/2006/relationships/hyperlink" Target="https://www.youtube.com/watch?v=7OgGsx-8gh8" TargetMode="External"/>
  <Relationship Id="rId5" Type="http://schemas.openxmlformats.org/officeDocument/2006/relationships/hyperlink" Target="https://www.youtube.com/watch?v=7OgGsx-8gh8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3.png"/>
  <Relationship Id="rId3" Type="http://schemas.openxmlformats.org/officeDocument/2006/relationships/hyperlink" Target="https://politica.lumbre.lat/object/camp-com-r01-oa01" TargetMode="External"/>
  <Relationship Id="rId4" Type="http://schemas.openxmlformats.org/officeDocument/2006/relationships/hyperlink" Target="https://politica.lumbre.lat/object/camp-com-r01-oa01" TargetMode="External"/>
  <Relationship Id="rId5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1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misma-marca5.png"/>
  <Relationship Id="rId3" Type="http://schemas.openxmlformats.org/officeDocument/2006/relationships/hyperlink" Target="https://politica.lumbre.lat/object/camp-com-r01-oa01" TargetMode="External"/>
  <Relationship Id="rId4" Type="http://schemas.openxmlformats.org/officeDocument/2006/relationships/hyperlink" Target="https://politica.lumbre.lat/object/camp-com-r01-oa01" TargetMode="External"/>
  <Relationship Id="rId5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1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camp-com-r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67700" cy="4495800"/>
          <a:chOff x="514350" y="781050"/>
          <a:chExt cx="82677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dentidad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rc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mpañ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r una identidad visual y verbal simple, coherente y reconocible en todos los materiales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amp-com-r01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5950" y="781050"/>
            <a:ext cx="25717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1"/>
              </a:rPr>
              <a:t><![CDATA[Identidad y marca de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r una identidad visual y verbal simple, coherente y reconocible en todos los material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arca no es el logo: es lo que la gente reconoce, recuerda y siente. Coherencia hoy vale más que creatividad dispers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81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7719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marca · identidad · coherencia · visua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 te reconozcan antes de que habl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1"/>
              </a:rPr>
              <a:t><![CDATA[Identidad y marca de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gente decide en segundos si algo es tuyo: un color, una forma, una frase.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 de 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ese paquete de señales que hace que un volante, un pendón y una publicación se sientan parte de lo mismo, aunque los hizo gente distinta en días distint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buscas un logo bonito: busca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h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Cuando cada pieza se ve y suena igual, la campaña se vuelve fácil de recordar y difícil de confundir. El desorden visual, en cambio, envía un mensaje sin que nadie lo escriba: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 no hay or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 te reconozcan antes de que habl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1"/>
              </a:rPr>
              <a:t><![CDATA[Identidad y marca de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1049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1049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defini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elementos de tu marca y una regla de oro: repetirse con intención en todos los material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 te reconozcan antes de que habl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camp-com-r01-oa01"/>
              </a:rPr>
              <a:t><![CDATA[Identidad y marca de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rca Campaña, Candidato y Territorio | Miguel Jaramillo Lujá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en YouTube. Lumbre no aloja ni controla el contenido enlaz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88620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 te reconozcan antes de que hables]]></a:t>
            </a:r>
          </a:p>
        </p:txBody>
      </p:sp>
      <p:pic>
        <p:nvPicPr>
          <p:cNvPr id="3" name="" descr="Ilustración de un manual de marca de campaña con paleta de colores, tipografía, símbolo y aplicaciones en volante, pendón y red social.">
            <a:hlinkClick r:id="rId3" tooltip="Ilustración de un manual de marca de campaña con paleta de colores, tipografía, símbolo y aplicaciones en volante, pendón y red social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514725" y="1257300"/>
            <a:ext cx="21050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Una marca es una promesa repetida hasta que se vuelve reconocibl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camp-com-r01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uatro pilares de tu identidad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1"/>
              </a:rPr>
              <a:t><![CDATA[Identidad y marca de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r: una paleta corta (uno o dos principales) que se pueda imprimir y repetir sin du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pografía: una letra para títulos y otra para textos, siempre las mism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mbolo: un logotipo o firma simple que funcione en grande y en pequeñ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z: cómo hablamos (cercanos, respetuosos, concretos) y una frase que nos defin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uatro pilares de tu identidad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1"/>
              </a:rPr>
              <a:t><![CDATA[Identidad y marca de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arca es lo que dicen de ti cuando no estás en la habitación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000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81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Atribución común en publicidad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etir no es aburrir: es construir memoria.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1"/>
              </a:rPr>
              <a:t><![CDATA[Identidad y marca de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724025"/>
        </p:xfrm>
        <a:graphic>
          <a:graphicData uri="http://schemas.openxmlformats.org/drawingml/2006/table">
            <a:tbl>
              <a:tblPr firstRow="1" bandRow="1"/>
              <a:tblGrid>
                <a:gridCol w="1828800"/>
                <a:gridCol w="3067050"/>
                <a:gridCol w="32194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leme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yuda a…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iesgo si camb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lor fij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te reconozcan de lej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fundirte con otra campañ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isma let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r profesionalism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recer improvisado o fal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rase anc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te recuerd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nadie sepa qué prop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herencia visual: el mismo equipo en cada pieza]]></a:t>
            </a:r>
          </a:p>
        </p:txBody>
      </p:sp>
      <p:pic>
        <p:nvPicPr>
          <p:cNvPr id="3" name="" descr="Ilustración de un volante en una mano, un pendón colgado y una pantalla de celular mostrando el mismo símbolo, color y estilo de una misma campaña.">
            <a:hlinkClick r:id="rId3" tooltip="Ilustración de un volante en una mano, un pendón colgado y una pantalla de celular mostrando el mismo símbolo, color y estilo de una misma campaña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876550" y="1257300"/>
            <a:ext cx="338137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marca funciona cuando volante, pendón y redes se ven como obra de un mismo equip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camp-com-r01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1"/>
              </a:rPr>
              <a:t><![CDATA[Identidad y marca de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herencia visual: el mismo equipo en cada piez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voluntario sube un cartel con colores y una letra distinta a las de la campaña. ¿Cuál es el problema real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inguno: mientras promocione al candidato, sirv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ompe la coherencia y vuelve a la campaña difícil de reconoce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olo importa si el diseño es fe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be repetirlo con otros colores para variar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1"/>
              </a:rPr>
              <a:t><![CDATA[Identidad y marca de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herencia visual: el mismo equipo en cada piez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dentidad de una campaña se reduce a tener un logo boni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cuando la marca se ve o se pierde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1"/>
              </a:rPr>
              <a:t><![CDATA[Identidad y marca de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1 — la campaña de mil piezas distint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ada voluntario hizo su cartel como pudo: tres azules distintos, cuatro tipografías, dos logos. Nadie reconoció que fueran del mismo equipo, y en una elección con varias candidatas parecidas, la gente los confundió. El mensaje era bueno; el empaque lo volvió invisible.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n coherencia, el esfuerzo visual se diluye pieza por piez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cuando la marca se ve o se pierde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1"/>
              </a:rPr>
              <a:t><![CDATA[Identidad y marca de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2 — el color que se volvió apelli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a campaña eligió un color fuerte y lo repitió sin variación en volante, pendón, gorra y red social durante semanas. Al final bastaba ver ese color en una pared para saber de quién era: la marca ya vivía en la memoria del barrio. No ganó por ser más creativa, sino por insistir en ser siempre la misma.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repetir con intención construye reconocimiento; variar cada día lo destruy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cuando la marca se ve o se pierde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1"/>
              </a:rPr>
              <a:t><![CDATA[Identidad y marca de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hoja, no un manual de cien págin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ta con una página que diga los dos colores, las dos letras, el símbolo y tres palabras de voz. Entrégasela a quien haga cualquier pieza. La coherencia no requiere talento de diseñador: requiere una regla simple que todos respet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1"/>
              </a:rPr>
              <a:t><![CDATA[Identidad y marca de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asos: cuando la marca se ve o se pier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umera tu paleta (dos colores), tus dos tipografías, tu símbolo y tres palabras que definan tu voz (por ejemplo: cercana, respetuosa, concreta). ¿Todas tus piezas de esta semana cumplen esa lis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Muestra tres materiales tuyos seguidos: si parecen de campañas distintas, falta marc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sos: cuando la marca se ve o se pierd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camp-com-r01-oa01"/>
              </a:rPr>
              <a:t><![CDATA[Identidad y marca de campañ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 con medios y pr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cuando tu voz sale de tu terreno y entra en la agenda de otro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2026-10-24T08:25:04Z</dcterms:created>
  <dcterms:modified xsi:type="dcterms:W3CDTF">2026-10-24T08:25:04Z</dcterms:modified>
  <dc:title>Identidad y marca de campaña</dc:title>
  <dc:description>Presentación editable del OA «Identidad y marca de campaña». Enlace: https://politica.lumbre.lat/object/camp-com-r01-oa01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