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com-r01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com-r01-oa03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nstancia y conversación, no viridad de un dí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uYq3VBayvz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com-r01-oa03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Ilustración de un calendario editorial de redes con publicaciones, formatos de video, imagen y texto, y una bandeja de comentari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Mejor tres publicaciones útiles cada semana que una obra maestra que nunca lleg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com-r01-oa03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com-r01-oa03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 mental: Mapa ment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com-r01-oa03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apa mental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Qué genera más convers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com-r01-oa03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Responder con respeto y brevedad, y llevar el tema a privado si requiere da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Responder con calma muestra tu forma de hacer política; subir el tono o borrar en masa se leen como debilidad o censura. La moderación existe, pero se usa con criterio, no por reflej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fine una regla de respuesta: respeto, brevedad y, si hace falta, llevar el tema a privado con da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com-r01-oa03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La constancia importa, pero sobre contenido útil; publicar por publicar llena el canal de ruido que nadie agradec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Que al menos 80% de lo que publicas aporte valor y solo 20% sea llamado directo a vo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com-r01-oa03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asos: el canal que conversaba y el que solo gritaba» (2 de 3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asos: el canal que conversaba y el que solo gritaba» (3 de 3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Arma el calendario de tu próxima semana en redes: un contenido por día con su tipo y la meta que empuja (informar, humanizar o convencer). Escribe además tus tres reglas de respuesta para comentarios enoja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com-r01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6596" r:id="rId1"/>
    <p:sldLayoutId id="2481846597" r:id="rId2"/>
    <p:sldLayoutId id="2481846598" r:id="rId3"/>
    <p:sldLayoutId id="248184659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1a151c95113c71f9f26bb0c52025442458c322d38e17a7b11.jpg"/>
  <Relationship Id="rId3" Type="http://schemas.openxmlformats.org/officeDocument/2006/relationships/hyperlink" Target="https://politica.lumbre.lat/object/camp-com-r01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3" TargetMode="Externa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3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uYq3VBayvzA2.jpg"/>
  <Relationship Id="rId3" Type="http://schemas.openxmlformats.org/officeDocument/2006/relationships/hyperlink" Target="https://politica.lumbre.lat/object/camp-com-r01-oa03" TargetMode="External"/>
  <Relationship Id="rId4" Type="http://schemas.openxmlformats.org/officeDocument/2006/relationships/hyperlink" Target="https://www.youtube.com/watch?v=uYq3VBayvzA" TargetMode="External"/>
  <Relationship Id="rId5" Type="http://schemas.openxmlformats.org/officeDocument/2006/relationships/hyperlink" Target="https://www.youtube.com/watch?v=uYq3VBayvzA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3.png"/>
  <Relationship Id="rId3" Type="http://schemas.openxmlformats.org/officeDocument/2006/relationships/hyperlink" Target="https://politica.lumbre.lat/object/camp-com-r01-oa03" TargetMode="External"/>
  <Relationship Id="rId4" Type="http://schemas.openxmlformats.org/officeDocument/2006/relationships/hyperlink" Target="https://politica.lumbre.lat/object/camp-com-r01-oa03" TargetMode="External"/>
  <Relationship Id="rId5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3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3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3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3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3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3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3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3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3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3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3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67700" cy="4495800"/>
          <a:chOff x="514350" y="781050"/>
          <a:chExt cx="82677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d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ocial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nid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gital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ear contenido útil y constante para redes, con calendario, formatos y respuesta a comentarios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com-r01-oa03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5950" y="781050"/>
            <a:ext cx="25717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3"/>
              </a:rPr>
              <a:t><![CDATA[Redes sociales y conteni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ear contenido útil y constante para redes, con calendario, formatos y respuesta a comentari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redes no son un megáfono: son una conversación. Constancia, utilidad y comunidad ganan a la publicación viral de un dí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81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7719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edes · digital · contenido · comunida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stancia y conversación, no viridad de un dí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3"/>
              </a:rPr>
              <a:t><![CDATA[Redes sociales y conteni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campaña no gana por un video que se hace viral un martes; gana po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r presente, aportar algo útil y respo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urante semanas. Las redes son el lugar donde la gente te habla a la cara: si solo publicas consignas y nunca contestas, tu propio canal trabaja en tu contr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lan se sostiene en tres ideas: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garantice constancia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s vari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no solo texto) y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 de 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ara los comentarios, sobre todo los enojados. Responder con respeto a un crítico convierte un momento de riesgo en una muestra de tu forma de hacer polític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stancia y conversación, no viridad de un dí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3"/>
              </a:rPr>
              <a:t><![CDATA[Redes sociales y conteni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1049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1049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mont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alendario semanal de contenidos y un protocolo breve para responder comentario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5000625"/>
          <a:chOff x="514350" y="247650"/>
          <a:chExt cx="8629650" cy="500062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stancia y conversación, no viridad de un dí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com-r01-oa03"/>
              </a:rPr>
              <a:t><![CDATA[Redes sociales y conteni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2105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(2) ¿QUE ES EL MARKETING DIGITAL? CURSO MARKETING DIGITAL Y REDES SOCIALES DESDE CER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3590925"/>
            <a:ext cx="42672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en YouTube. Lumbre no aloja ni controla el contenido enla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7053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stancia y conversación, no viridad de un día]]></a:t>
            </a:r>
          </a:p>
        </p:txBody>
      </p:sp>
      <p:pic>
        <p:nvPicPr>
          <p:cNvPr id="3" name="" descr="Ilustración de un calendario editorial de redes con publicaciones, formatos de video, imagen y texto, y una bandeja de comentarios.">
            <a:hlinkClick r:id="rId3" tooltip="Ilustración de un calendario editorial de redes con publicaciones, formatos de video, imagen y texto, y una bandeja de comentarios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619500" y="1257300"/>
            <a:ext cx="190500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Mejor tres publicaciones útiles cada semana que una obra maestra que nunca lleg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camp-com-r01-oa03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lendario: variedad con inten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3"/>
              </a:rPr>
              <a:t><![CDATA[Redes sociales y conteni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publicación empuja una meta: informar, humanizar o convenc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3"/>
              </a:rPr>
              <a:t><![CDATA[Redes sociales y conteni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419350"/>
        </p:xfrm>
        <a:graphic>
          <a:graphicData uri="http://schemas.openxmlformats.org/drawingml/2006/table">
            <a:tbl>
              <a:tblPr firstRow="1" bandRow="1"/>
              <a:tblGrid>
                <a:gridCol w="1609725"/>
                <a:gridCol w="3133725"/>
                <a:gridCol w="33718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í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ipo de conteni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ra qué sir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u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puesta de la sema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jar el mensaje centr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iérco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trás de cámaras en terre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strar cercanía y trabajo re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ier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stimonio de una perso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ueba social con ros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ri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uesta a dudas frecue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rvicio y comun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lendario: variedad con inten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3"/>
              </a:rPr>
              <a:t><![CDATA[Redes sociales y conteni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gla 80/2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al menos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0% de lo que publicas aporte val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propuesta, servicio, historia) y solo 20% sea llamado directo a votar. Nadie sigue a quien solo pide el vot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mental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3"/>
              </a:rPr>
              <a:t><![CDATA[Redes sociales y conteni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nido que funcio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638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o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9907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Explicada simpl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838200" y="23145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Con ejemplo loc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289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ercaní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838200" y="29813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Detrás de cámara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38200" y="33051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El candidato real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ueb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838200" y="398145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Testimonio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38200" y="42957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Resultados visibles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mental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3"/>
              </a:rPr>
              <a:t><![CDATA[Redes sociales y conteni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unida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838200" y="15716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Responde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8954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Preguntar y escuchar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genera más convers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3"/>
              </a:rPr>
              <a:t><![CDATA[Redes sociales y conteni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5265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tegorí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terac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istoria perso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8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puesta concre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4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signa so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5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taque al riv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3"/>
              </a:rPr>
              <a:t><![CDATA[Redes sociales y conteni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alendario: variedad con inten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mentario agresivo de un simpatizante de otro candidato se vuelve popular en tu publicación. ¿Cuál es la mejor respuesta del community manage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esponderle con el mismo tono para no verse débi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Borrar el comentario y bloquear a la persona de inmediat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409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sponder con respeto y brevedad, y llevar el tema a privado si requiere dato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Ignorar todo comentario negativo para no alimentar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3"/>
              </a:rPr>
              <a:t><![CDATA[Redes sociales y conteni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alendario: variedad con inten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objetivo principal de las redes de campaña es publicar todos los días aunque el contenido no aporte na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el canal que conversaba y el que solo gritab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3"/>
              </a:rPr>
              <a:t><![CDATA[Redes sociales y conteni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1 — megáfono sin community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a campaña publicaba tres consignas diarias y jamás respondía un comentario. Los números de seguidores subían despacio y la gente dejó de interactuar: un canal que solo pide el voto se vuelve ruido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constancia sin conversación no construye comunidad; aburr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el canal que conversaba y el que solo gritab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3"/>
              </a:rPr>
              <a:t><![CDATA[Redes sociales y conteni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2 — la respuesta que ganó un indecis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Otra campaña tenía menos alcance, pero su community manager contestaba con respeto y datos incluso al crítico más difícil, y convertía quejas en conversaciones. Esa paciencia fue citada por votantes que “se convencieron porque responden”. No viralizó: acompañó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ada respuesta pública es un pequeño acto de campaña que ven ciento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el canal que conversaba y el que solo gritab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3"/>
              </a:rPr>
              <a:t><![CDATA[Redes sociales y conteni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de conversación, no solo alcanc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ntenido que genera preguntas, respuestas y compartidos vale más que uno visto por miles que nadie comenta. Antes de publicar, pregúntate: ¿esto abre una conversación o solo ocupa un espacio en el muro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3"/>
              </a:rPr>
              <a:t><![CDATA[Redes sociales y conteni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asos: el canal que conversaba y el que solo grita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 el calendario de tu próxima semana en redes: un contenido por día con su tipo y la meta que empuja (informar, humanizar o convencer). Escribe además tus tres reglas de respuesta para comentarios enojad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una publicación no aporta nada ni pide nada claro, bórrala del calendar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el canal que conversaba y el que solo gritab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3"/>
              </a:rPr>
              <a:t><![CDATA[Redes sociales y conteni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hacer un volante que funci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del mundo digital al papel que llega a una man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2026-10-24T08:25:23Z</dcterms:created>
  <dcterms:modified xsi:type="dcterms:W3CDTF">2026-10-24T08:25:23Z</dcterms:modified>
  <dc:title>Redes sociales y contenido digital</dc:title>
  <dc:description>Presentación editable del OA «Redes sociales y contenido digital». Enlace: https://politica.lumbre.lat/object/camp-com-r01-oa03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