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4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segundos y una mano: ese es tu escenario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QIAC83tUfq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volante de campaña bien diseñado: titular grande, rostro, tres puntos cortos y un llamado a la acción con cont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volante que se entiende en tres segundos es un volante que se guar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laridad → ¿Se entiende la idea central en tres segund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 → ¿Todo lo que prometo puedo realmente cumplirl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 → ¿La persona sabe qué hacer y con quién contactars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tres criterios del volante son claridad (se entiende rápido), honestidad (no miente ni exagera) y llamado a la acción (dice qué hacer y cómo contactar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ducirlo a una idea central, tres puntos y un llamado claro a l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volante gana por simplicidad: una idea, pocos apoyos y una acción concreta. El exceso de texto garantiza que nadie lo l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ige una idea central, máximo tres puntos y un llamado a la acción con contacto leg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exageración que no se puede sostener erosiona la confianza; el civismo y la honestidad pesan más que el impacto momentán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volante que exagera o miente puede ganar una lectura y perder la confianza de la 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volante que se tiró y el que se pegó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 volante real (tuyo o de muestra) y evalúalo con las tres preguntas de claridad, honestidad y acción. Rediseña el titular en una sola línea y recorta las propuestas a tres. ¿Qué sob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043" r:id="rId1"/>
    <p:sldLayoutId id="2481849044" r:id="rId2"/>
    <p:sldLayoutId id="2481849045" r:id="rId3"/>
    <p:sldLayoutId id="24818490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10f2b79c2f5f78f502e273ae378b34c3ba903bba213abd31.jpg"/>
  <Relationship Id="rId3" Type="http://schemas.openxmlformats.org/officeDocument/2006/relationships/hyperlink" Target="https://politica.lumbre.lat/object/camp-com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QIAC83tUfq42.jpg"/>
  <Relationship Id="rId3" Type="http://schemas.openxmlformats.org/officeDocument/2006/relationships/hyperlink" Target="https://politica.lumbre.lat/object/camp-com-r01-oa04" TargetMode="External"/>
  <Relationship Id="rId4" Type="http://schemas.openxmlformats.org/officeDocument/2006/relationships/hyperlink" Target="https://www.youtube.com/watch?v=QIAC83tUfq4" TargetMode="External"/>
  <Relationship Id="rId5" Type="http://schemas.openxmlformats.org/officeDocument/2006/relationships/hyperlink" Target="https://www.youtube.com/watch?v=QIAC83tUfq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com-r01-oa04" TargetMode="External"/>
  <Relationship Id="rId4" Type="http://schemas.openxmlformats.org/officeDocument/2006/relationships/hyperlink" Target="https://politica.lumbre.lat/object/camp-com-r01-oa04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800600"/>
          <a:chOff x="514350" y="781050"/>
          <a:chExt cx="82677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la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4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volante claro, honesto y memorable: un mensaje, poco texto, datos de contacto y llamado a la a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olante vive tres segundos en una mano. Si no se entiende rápido o miente, acaba en la basura; bien hecho, se guar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olante · propaganda · diseño · mensaj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segundos y una mano: ese es tu escenar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volante no se lee como un periódico: 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se decide en un instante si se guarda o se tira. Por eso gana la simplicidad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un rostro o símbolo que la gente reconozca, y datos claros de a quién va y qué ofrec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más caro es el volante-árbol: lleno de texto, con seis propuestas y letras diminutas. Nadie lo termina. Y hay una línea ética que lo define: un volante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gera o m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ede ganar una lectura y perder una elección, porque la gente recuerda la trampa. Claridad y honestidad también son campañ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segundos y una mano: ese es tu escenar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natomía de un volante y una lista de chequeo para evaluar cualquiera en 10 segund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segundos y una mano: ese es tu escena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hacer un volante con acelerador y freno para juegos de coches #short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segundos y una mano: ese es tu escenario]]></a:t>
            </a:r>
          </a:p>
        </p:txBody>
      </p:sp>
      <p:pic>
        <p:nvPicPr>
          <p:cNvPr id="3" name="" descr="Ilustración de un volante de campaña bien diseñado: titular grande, rostro, tres puntos cortos y un llamado a la acción con contacto.">
            <a:hlinkClick r:id="rId3" tooltip="Ilustración de un volante de campaña bien diseñado: titular grande, rostro, tres puntos cortos y un llamado a la acción con contac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volante que se entiende en tres segundos es un volante que se guar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com-r01-oa04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natomía de un buen vola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 de una línea: la idea central, en letra grande y leg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tro o símbolo: a quién va y con qué se le identifica, sin ambigüe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puntos a lo sumo: beneficios concretos, no lista de dese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o a la acción: qué hacer y cuándo (asistir, votar, contactar)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 claro: redes, teléfono o sede, en letra que se pueda leer sin lup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natomía de un buen vola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 texto, más decisión: el volante se escribe para la mano, no para el archiver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1571625"/>
                <a:gridCol w="3200400"/>
                <a:gridCol w="3343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í funci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o funci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tu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ás agua para la colonia nort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árrafo de cuatro rengl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ues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ideas con verbo y obj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ce puntos en letra minia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compáñanos el sábado, 10 am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fecha, sin lugar, sin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natomía de un buen vola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os tres segun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 tu volante a alguien tres segundos y vélo. Pídele que lo devuelva y dig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quién era y qué propon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no puede, el volante falló, no la perso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natomía de un buen vola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riterio de evaluación con la pregunta correcta que debes hacert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lar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onest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c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338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Todo lo que prometo puedo realmente cumplirl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La persona sabe qué hacer y con quién contactars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Se entiende la idea central en tres segundo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natomía de un buen vola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equipo propone un volante con diez propuestas, un párrafo de historia personal y el programa completo de gobierno en letra pequeña. ¿Qué recomiend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rlo así: mientras más información, mejor informado queda el veci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ducirlo a una idea central, tres puntos y un llamado claro a la ac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itar el rostro para poner más text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gregar una undécima propuesta para que se vea complet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natomía de un buen vola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 más un volante que promete cifras espectaculares aunque sean difíciles de cumpl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volante que se tiró y el que se pegó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árbol de pape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volante condensó las doce propuestas, la biografía completa y el programa de gobierno en letra diminuta. La gente lo miró tres segundos y lo tiró: nadie alcanza a leer un periódico en una mano. Se gastó mucho en imprimir algo que terminó en la basur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volante con diez ideas no comunica ningu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volante que se tiró y el que se pegó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que se pegó en el refriger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tro decía una sola cosa con letras grandes: “Clínica abierta de 6 a 9”, un rostro, y el teléfono de la sede. Era tan claro que varias personas lo pegaron en la nevera y lo consultaron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utilidad concreta y legible es lo que hace que un papel se guarde y no se ti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 para la mano, no para el archiv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sola idea que la gente pueda repetir de memoria. Si tu vecino no puede contarle a otro qué proponías, el volante estaba contando otra cosa. La prueba no es “cuánto dijiste”, sino “cuánto se quedó”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volante que se tiró y el que se peg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 volante real (tuyo o de muestra) y evalúalo con las tres preguntas de claridad, honestidad y acción. Rediseña el titular en una sola línea y recorta las propuestas a tres. ¿Qué sob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ienes que explicar el volante para que se entienda, el volante no funciona so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volante que se tiró y el que se pegó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4"/>
              </a:rPr>
              <a:t><![CDATA[Cómo hacer un volante que funcio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s de comunicación 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ara que lo que dices afuera no se contradiga adentr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2026-10-24T09:06:10Z</dcterms:created>
  <dcterms:modified xsi:type="dcterms:W3CDTF">2026-10-24T09:06:10Z</dcterms:modified>
  <dc:title>Cómo hacer un volante que funcione</dc:title>
  <dc:description>Presentación editable del OA «Cómo hacer un volante que funcione». Enlace: https://politica.lumbre.lat/object/camp-com-r01-oa04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