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com-r01-oa05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com-r01-oa05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ruido interno se escucha afuer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KZ6wneNuZz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com-r01-oa05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over.p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Ilustración de un diagrama de flujo de comunicación interna con canales, una vocería central y un equipo conect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La información ordenada llega a tiempo; la desordenada llega tarde o nunc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com-r01-oa05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com-r01-oa05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Un solo vocero por tema, los demás remiten a él → Sa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Cada quien responde a prensa como cree → Problemát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Coordinar el mensaje antes de salir a medios → Sa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Debatir la estrategia en el grupo masivo de voluntarios → Problemát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Avisar con tiempo y por el canal correcto → Sa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Opinar de un tema sensible antes de acordarlo → Problemát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s sana la práctica que unifica la voz y el canal y coordina antes de hablar; es problemática la que dispersa vocerías, mezcla canales o improvisa sobre temas sensib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com-r01-oa05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Remitir amablemente a la vocería y avisar adentro que lo contactar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Sin opinar por cuenta propia ni desaparecer, el brigadista canaliza a la vocería e informa al equipo: protege el mensaje y evita el ruido que nace por dent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a voz por tema: los que no son vocería remiten al responsable e informan al equip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com-r01-oa05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Versiones sueltas antes de acuerdo generan confusión y división aparente; se coordina adentro y habla una sola voz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Tema sensible no se improvisa: se coordina adentro antes de hablar afue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com-r01-oa05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asos: el incendio que nació adentro» (2 de 3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asos: el incendio que nació adentro» (3 de 3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Dibuja tu protocolo en media cuartilla: nombra la vocería de tres temas clave (propuesta, agenda, crisis), define qué canal usa cada tipo de mensaje y redacta la regla de silencio en una frase. Compártela con el equipo esta sema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com-r01-oa0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46598" r:id="rId1"/>
    <p:sldLayoutId id="2481846599" r:id="rId2"/>
    <p:sldLayoutId id="2481846600" r:id="rId3"/>
    <p:sldLayoutId id="2481846601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4d6b3835549c249e6927098db4ada2c7f9d033a4dbc2efe21.jpg"/>
  <Relationship Id="rId3" Type="http://schemas.openxmlformats.org/officeDocument/2006/relationships/hyperlink" Target="https://politica.lumbre.lat/object/camp-com-r01-oa05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com-r01-oa05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com-r01-oa05" TargetMode="Externa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com-r01-oa05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KZ6wneNuZzg2.jpg"/>
  <Relationship Id="rId3" Type="http://schemas.openxmlformats.org/officeDocument/2006/relationships/hyperlink" Target="https://politica.lumbre.lat/object/camp-com-r01-oa05" TargetMode="External"/>
  <Relationship Id="rId4" Type="http://schemas.openxmlformats.org/officeDocument/2006/relationships/hyperlink" Target="https://www.youtube.com/watch?v=KZ6wneNuZzg" TargetMode="External"/>
  <Relationship Id="rId5" Type="http://schemas.openxmlformats.org/officeDocument/2006/relationships/hyperlink" Target="https://www.youtube.com/watch?v=KZ6wneNuZzg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cover3.png"/>
  <Relationship Id="rId3" Type="http://schemas.openxmlformats.org/officeDocument/2006/relationships/hyperlink" Target="https://politica.lumbre.lat/object/camp-com-r01-oa05" TargetMode="External"/>
  <Relationship Id="rId4" Type="http://schemas.openxmlformats.org/officeDocument/2006/relationships/hyperlink" Target="https://politica.lumbre.lat/object/camp-com-r01-oa05" TargetMode="External"/>
  <Relationship Id="rId5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com-r01-oa05" TargetMode="Externa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com-r01-oa05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com-r01-oa05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com-r01-oa05" TargetMode="Externa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com-r01-oa05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com-r01-oa05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com-r01-oa05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com-r01-oa05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com-r01-oa05" TargetMode="Externa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com-r01-oa05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com-r01-oa05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com-r01-oa05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com-r01-oa05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781050"/>
          <a:ext cx="8267700" cy="4495800"/>
          <a:chOff x="514350" y="781050"/>
          <a:chExt cx="82677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tocol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unicac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ntern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blecer canales, vocerías y reglas para que la información fluya sin ruido ni filtraciones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camp-com-r01-oa05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5950" y="781050"/>
            <a:ext cx="257175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com-r01-oa05"/>
              </a:rPr>
              <a:t><![CDATA[Protocolos de comunicación inter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blecer canales, vocerías y reglas para que la información fluya sin ruido ni filtracion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entro se decide cómo se ve afuera. Canales claros, una sola voz por tema y reglas de silencio evitan el ruido que desgast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381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7719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rotocolo · vocería · interno · canale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ruido interno se escucha afuer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com-r01-oa05"/>
              </a:rPr>
              <a:t><![CDATA[Protocolos de comunicación inter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 en el equipo cada quien contesta distinto, nadie sabe a quién preguntar o un tema sensible se comenta sin acuerdo, la campañ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ve dividida aunque no lo est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La comunicación interna no es chisme de oficina: es la infraestructura que sostiene el mensaje públic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buen protocolo responde tres preguntas para cada tema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ién decide?, quién lo comunica? y quién debe guardar silencio hasta que esté listo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efinir vocerías, cuidar los canales y respetar la regla de silencio evita el 90% de los incendios que nacen por dentro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ruido interno se escucha afuer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com-r01-oa05"/>
              </a:rPr>
              <a:t><![CDATA[Protocolos de comunicación inter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10490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10490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dejar acordad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mapa de canales, una regla de una sola voz por tema y un protocolo para temas sensibl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ruido interno se escucha afuer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camp-com-r01-oa05"/>
              </a:rPr>
              <a:t><![CDATA[Protocolos de comunicación inter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1695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unicación interna en las organizaciones - Curso de comunicación interna en organizacione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3181350"/>
            <a:ext cx="42672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en YouTube. Lumbre no aloja ni controla el contenido enlaza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4295775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ruido interno se escucha afuera]]></a:t>
            </a:r>
          </a:p>
        </p:txBody>
      </p:sp>
      <p:pic>
        <p:nvPicPr>
          <p:cNvPr id="3" name="" descr="Ilustración de un diagrama de flujo de comunicación interna con canales, una vocería central y un equipo conectado.">
            <a:hlinkClick r:id="rId3" tooltip="Ilustración de un diagrama de flujo de comunicación interna con canales, una vocería central y un equipo conectado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3514725" y="1257300"/>
            <a:ext cx="210502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información ordenada llega a tiempo; la desordenada llega tarde o nunc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olitica.lumbre.lat/object/camp-com-r01-oa05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tres reglas de or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com-r01-oa05"/>
              </a:rPr>
              <a:t><![CDATA[Protocolos de comunicación inter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voz por tema: cada asunto tiene un responsable que comunica; los demás remiten a é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canal tiene un uso: lo urgente por un medio, lo formal por otro, lo operativo por otr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a sensible no se improvisa: se coordina adentro antes de hablar afuer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tres reglas de or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com-r01-oa05"/>
              </a:rPr>
              <a:t><![CDATA[Protocolos de comunicación inter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anal equivocado es la mitad de los malentendido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com-r01-oa05"/>
              </a:rPr>
              <a:t><![CDATA[Protocolos de comunicación inter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9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257425"/>
        </p:xfrm>
        <a:graphic>
          <a:graphicData uri="http://schemas.openxmlformats.org/drawingml/2006/table">
            <a:tbl>
              <a:tblPr firstRow="1" bandRow="1"/>
              <a:tblGrid>
                <a:gridCol w="2047875"/>
                <a:gridCol w="2590800"/>
                <a:gridCol w="34766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na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Úsalo par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No lo uses par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Grupo de mensajerí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visos operativos del dí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batir estrategia ni dar malas notici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rreo form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cuerdos y documen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rgencias que esperan respues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unión brev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cidir y alinear al equip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formar algo que cabe en un mensaj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tres reglas de or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com-r01-oa05"/>
              </a:rPr>
              <a:t><![CDATA[Protocolos de comunicación inter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regla de silenci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 un tema sin definir (una alianza, un error, un dato sensible),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 opina hasta que la vocería hab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El silencio coordinado no es escondarse: es no hablar a medias. Un comentario apresurado de un voluntario puede deshacer semanas de trabaj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com-r01-oa05"/>
              </a:rPr>
              <a:t><![CDATA[Protocolos de comunicación inter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tres reglas de o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práctica como comunicación interna sana o problemátic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San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roblemátic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Un solo vocero por tema, los demás remiten a él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67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Cada quien responde a prensa como cree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290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Coordinar el mensaje antes de salir a medios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com-r01-oa05"/>
              </a:rPr>
              <a:t><![CDATA[Protocolos de comunicación inter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Debatir la estrategia en el grupo masivo de voluntari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Avisar con tiempo y por el canal correct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Opinar de un tema sensible antes de acordarl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com-r01-oa05"/>
              </a:rPr>
              <a:t><![CDATA[Protocolos de comunicación inter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tres reglas de o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eriodista llama directamente al celular de un brigadista sobre un tema que la campaña aún no decide hacer público. ¿Qué debería hacer el brigadist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Dar su opinión personal porque él no es vocero oficia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Guardar silencio absoluto y no contestar nunc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409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Remitir amablemente a la vocería y avisar adentro que lo contactaron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4105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Inventar una respuesta para salir del paso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com-r01-oa05"/>
              </a:rPr>
              <a:t><![CDATA[Protocolos de comunicación inter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tres reglas de o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un tema aún no se decidió, conviene que cada miembro dé su versión para tantear la reacción públic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sos: el incendio que nació adentro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com-r01-oa05"/>
              </a:rPr>
              <a:t><![CDATA[Protocolos de comunicación inter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1 — la opinión que costó una alianz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Faltaba cerrar un acuerdo y un integrante, emocionado, lo confirmó a un reportero “como dato off”. La otra parte se enteró por la noticia y se echó atrás. Una palabra fuera de protocolo deshizo semanas de negociación.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o que no está acordado no existe; hablar antes de tiempo es decidir por todos sin permiso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sos: el incendio que nació adentro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com-r01-oa05"/>
              </a:rPr>
              <a:t><![CDATA[Protocolos de comunicación inter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2 — la calma que evitó el rumo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n otra campaña circuló un audio interno malicioso que prometía “filtrar” un escándalo. Como ya tenían regla de silencio y una sola vocería, nadie picó el anzuelo por su cuenta: contuvieron, verificaron y respondió una sola voz, sin darle eco. El rumor murió sin ecos.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un protocolo claro convierte el caos en una respuesta ordenad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sos: el incendio que nació adentro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com-r01-oa05"/>
              </a:rPr>
              <a:t><![CDATA[Protocolos de comunicación inter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otocolo se prueba antes de necesitarl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esperes a la crisis para ver si funciona. Haz un simulacro: lanza un tema sensible de prueba y observa si todos saben a quién remitir y quién calla. Si alguien improvisa, tu mapa de vocerías aún está incompleto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com-r01-oa05"/>
              </a:rPr>
              <a:t><![CDATA[Protocolos de comunicación inter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asos: el incendio que nació adent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buja tu protocolo en media cuartilla: nombra la vocería de tres temas clave (propuesta, agenda, crisis), define qué canal usa cada tipo de mensaje y redacta la regla de silencio en una frase. Compártela con el equipo esta seman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dos personas responden distinto a la misma pregunta, el problema es de protocolo, no de las persona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sos: el incendio que nació adentr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com-r01-oa05"/>
              </a:rPr>
              <a:t><![CDATA[Protocolos de comunicación inter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 del curso de Comunicac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a sabes cuidar la marca, trabajar con prensa, mover redes, hacer un volante y ordenar la casa por dentro. El siguiente gran terreno es la calle: continua con el curso del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 Territorial y Voluntari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2026-10-24T08:25:25Z</dcterms:created>
  <dcterms:modified xsi:type="dcterms:W3CDTF">2026-10-24T08:25:25Z</dcterms:modified>
  <dc:title>Protocolos de comunicación interna</dc:title>
  <dc:description>Presentación editable del OA «Protocolos de comunicación interna». Enlace: https://politica.lumbre.lat/object/camp-com-r01-oa05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