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planeas, estás planeando improvisar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tablero de planificación con un mapa de territorio, líneas de tiempo y metas conect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plan convierte la ilusión de ganar en una ruta de trabajo dia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ESCeIv4dTd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de tiempo del OA. Enlace: https://politica.lumbre.lat/object/camp-dir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 diferencia entre desear y gestionar está en lo específ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nseguir 500 compromisos de voto en 4 colonias para el día 2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olo ese tiene cantidad, lugar y fecha: es medible y se puede asignar y verif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viene cambiar metas vagas por objetivos con cifra, lugar y plazo; lo medible se gest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Instalación busca dar a conocer; definición busca movilizar a los que ya te apoyan para que vot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crecimiento se convence a los dudosos; en definición se moviliza a los propios para que salgan a vo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el plan como brújula, no como corsé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dacta la meta de TU campaña en una línea medible (cifra, lugar, fecha) y enumera las tres secciones o colonias donde está tu mayor oportunidad de votos. ¿Qué fase estás viviendo hoy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43191" r:id="rId1"/>
    <p:sldLayoutId id="2481943192" r:id="rId2"/>
    <p:sldLayoutId id="2481943193" r:id="rId3"/>
    <p:sldLayoutId id="248194319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2a846053ea052325a66532db462cb53d00cd538b40c300e1.jpg"/>
  <Relationship Id="rId3" Type="http://schemas.openxmlformats.org/officeDocument/2006/relationships/hyperlink" Target="https://politica.lumbre.lat/object/camp-dir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camp-dir-r01-oa01" TargetMode="External"/>
  <Relationship Id="rId4" Type="http://schemas.openxmlformats.org/officeDocument/2006/relationships/hyperlink" Target="https://politica.lumbre.lat/object/camp-dir-r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ESCeIv4dTdk3.jpg"/>
  <Relationship Id="rId3" Type="http://schemas.openxmlformats.org/officeDocument/2006/relationships/hyperlink" Target="https://politica.lumbre.lat/object/camp-dir-r01-oa01" TargetMode="External"/>
  <Relationship Id="rId4" Type="http://schemas.openxmlformats.org/officeDocument/2006/relationships/hyperlink" Target="https://www.youtube.com/watch?v=ESCeIv4dTdk" TargetMode="External"/>
  <Relationship Id="rId5" Type="http://schemas.openxmlformats.org/officeDocument/2006/relationships/hyperlink" Target="https://www.youtube.com/watch?v=ESCeIv4dTdk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est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añ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 la meta electoral en un plan con objetivos, público, territorio, mensajes y cronograma por fas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dir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 la meta electoral en un plan con objetivos, público, territorio, mensajes y cronograma por fas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ocumento que ordena todo lo demás: sin plan, cada día es una emergencia. Aquí se construye el rumb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lan · objetivos · cronograma · territori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laneas, estás planeando improvis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mpaña sin plan se parece a un taxi sin destino: mucho movimiento, poco avance, y el medidor (y el presupuesto) subiendo sin rumbo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 mae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es burocracia: es el acuerdo del equipo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dónde vamos, con qué y en qué 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un documento de cien páginas. Necesitas uno que cualquiera del equipo pueda leer y saber qué toca esta semana y por qué. Claridad vence a perfecció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laneas, estás planeando improvis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rm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lan con meta medible, públicos, territorio, mensaje y un cronograma dividido en fa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laneas, estás planeando improvisar]]></a:t>
            </a:r>
          </a:p>
        </p:txBody>
      </p:sp>
      <p:pic>
        <p:nvPicPr>
          <p:cNvPr id="3" name="" descr="Ilustración de un tablero de planificación con un mapa de territorio, líneas de tiempo y metas conectadas.">
            <a:hlinkClick r:id="rId3" tooltip="Ilustración de un tablero de planificación con un mapa de territorio, líneas de tiempo y metas conectada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plan convierte la ilusión de ganar en una ruta de trabajo diar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dir-r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preguntas del pl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preparar una campaña electoral para ganar eleccio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Isaac Hernández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eis preguntas del pl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: ¿cuántos votos necesitamos y a qué cargo aspiram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: ¿a quién debemos convencer y a quién solo movilizar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: ¿dónde están los votos que nos faltan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: ¿qué idea central mueve a esos público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es: ¿qué haremos, semana a semana?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32004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2004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: ¿con qué gente, dinero y tiempos contamo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estructura al día de la el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1 · Arranq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, diagnóstico, plan y territorio base. Sin esto, nada avan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019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2 · Instal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812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a conocer al candidato y el mensaje: presencia y primer conta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09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3 · Creci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81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r a los dudosos con propuesta, terreno y prueba socia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099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 4 · Defini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9719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r a los propios: que salgan a votar el día de la elec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fases de una campañ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bjetivo se mide o no exis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 "crecer en la colonia" por "visitar 200 casas y lograr 60 compromisos de voto en la sección 012 antes del 15". Lo medible se gestiona; lo vago se des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iferencia entre desear y gestionar está en lo específico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90725"/>
        </p:xfrm>
        <a:graphic>
          <a:graphicData uri="http://schemas.openxmlformats.org/drawingml/2006/table">
            <a:tbl>
              <a:tblPr firstRow="1" bandRow="1"/>
              <a:tblGrid>
                <a:gridCol w="1590675"/>
                <a:gridCol w="2228850"/>
                <a:gridCol w="42957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l defin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ien defin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n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grar 12 mil votos en 3 secciones cla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úbl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 el munici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milias jóvenes indecisas de la zona no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iv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cer campa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0 visitas casa por casa por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fases de una campañ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objetivo de campaña está mejor formul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r reconocidos por la g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ener presencia en red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seguir 500 compromisos de voto en 4 colonias para el día 20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ransmitir confianza y cambi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cuatro fases de una campañ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ase de "instalación" y la de "definición" buscan lo mismo: convencer a los indecis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plan como brújula, no como corsé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el plan de pape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director imprimió un plan magnífico de 40 páginas y lo guardó en un cajón. A la tercera semana cada área improvisaba y nadie sabía en qué fase estaban. El plan que no se consulta a diario no es un plan: es un afiche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plan vive en una reunión breve semanal y en un tablero que todos pueden 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plan como brújula, no como corsé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7621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7621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el plan ríg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alió una noticia que cambió el ánimo del barrio y el equipo siguió ejecutando el cronograma como si nada, perdiendo la ventana para reaccionar. Un buen plan deja margen para ajustarse: la estructura se mantiene, las tácticas se mueven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lanifica con firmeza, ejecuta con flexibil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unión de 20 minutos que sostiene el pla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por semana, el equipo clave responde tres preguntas: ¿qué hicimos?, ¿qué sigue?, ¿qué nos bloquea? En 20 minutos y sobre un solo tablero, el plan deja de ser documento y se vuelve costumb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el plan como brújula, no como corsé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 la meta de TU campaña en una línea medible (cifra, lugar, fecha) y enumera las tres secciones o colonias donde está tu mayor oportunidad de votos. ¿Qué fase estás viviendo hoy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en qué fase estás, probablemente te falte el cronogram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el plan como brújula, no como corsé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1"/>
              </a:rPr>
              <a:t><![CDATA[El plan maestro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r y delegar al 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orque un plan sin repartir es solo una pared con buena letr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2026-10-25T11:15:18Z</dcterms:created>
  <dcterms:modified xsi:type="dcterms:W3CDTF">2026-10-25T11:15:18Z</dcterms:modified>
  <dc:title>El plan maestro de campaña</dc:title>
  <dc:description>Presentación editable del OA «El plan maestro de campaña». Enlace: https://politica.lumbre.lat/object/camp-dir-r01-oa01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