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egar no es descargar: es confiar con claridad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6kbgoxisPf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organigrama de campaña con el director al centro y responsables de cada función enlaz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organigrama simple evita el 90% de los "yo pensé que eso te tocaba a ti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uello-botella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isométrica de una persona agobiada ante una pila enorme de tarjetas de tarea mientras dos compañeros esperan sin hacer nada a cada 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ndo el director no delega, las tareas se amontonan en uno y el equipo se queda con los brazos cruz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xplicar el resultado esperado, no cada paso → Delegar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cada mensaje antes de que se envíe → Microgest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ar autoridad para decidir lo menor → Delegar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cer tú la tarea porque "lo hago más rápido yo" → Microgest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cordar un punto de control, no vigilancia constante → Delegar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mbiar de opinión sobre la tarea a mitad del camino → Microgest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legar bien es fijar el resultado, la fecha y el alcance de decisión con un punto de control; microgestionar es revisar cada paso o hacer uno mismo la ta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alta el resultado esperado, la fecha y e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qué, cuándo y hasta dónde, la orden es ambigua; cada parte entiende algo distinto y el responsable queda ex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legación completa fijaba qué resultado, para cuándo, hasta dónde puede decidir y cómo se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Cuando una tarea es de dos sin roles claros, suele no ser de nadie: se asume que el otro lo hará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regla sana es un solo dueño por tarea; si la tarea es de todos, no es de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tu equipo actual: ¿qué función no tiene responsable claro? Elige una tarea que hoy haces tú y que deberías delegar, y escríbela en cuatro partes (qué, cuándo, hasta dónde, cómo avisa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3191" r:id="rId1"/>
    <p:sldLayoutId id="2481943192" r:id="rId2"/>
    <p:sldLayoutId id="2481943193" r:id="rId3"/>
    <p:sldLayoutId id="248194319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5a6cd7dea45e393482efb4e544d6fb9461869b9df3fec21.jpg"/>
  <Relationship Id="rId3" Type="http://schemas.openxmlformats.org/officeDocument/2006/relationships/hyperlink" Target="https://politica.lumbre.lat/object/camp-dir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6kbgoxisPfg2.jpg"/>
  <Relationship Id="rId3" Type="http://schemas.openxmlformats.org/officeDocument/2006/relationships/hyperlink" Target="https://politica.lumbre.lat/object/camp-dir-r01-oa02" TargetMode="External"/>
  <Relationship Id="rId4" Type="http://schemas.openxmlformats.org/officeDocument/2006/relationships/hyperlink" Target="https://www.youtube.com/watch?v=6kbgoxisPfg" TargetMode="External"/>
  <Relationship Id="rId5" Type="http://schemas.openxmlformats.org/officeDocument/2006/relationships/hyperlink" Target="https://www.youtube.com/watch?v=6kbgoxisPf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dir-r01-oa02" TargetMode="External"/>
  <Relationship Id="rId4" Type="http://schemas.openxmlformats.org/officeDocument/2006/relationships/hyperlink" Target="https://politica.lumbre.lat/object/camp-dir-r01-oa02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uello-botella4.png"/>
  <Relationship Id="rId3" Type="http://schemas.openxmlformats.org/officeDocument/2006/relationships/hyperlink" Target="https://politica.lumbre.lat/object/camp-dir-r01-oa02" TargetMode="External"/>
  <Relationship Id="rId4" Type="http://schemas.openxmlformats.org/officeDocument/2006/relationships/hyperlink" Target="https://politica.lumbre.lat/object/camp-dir-r01-oa02" TargetMode="External"/>
  <Relationship Id="rId5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eg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p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el equipo por funciones, delegar con claridad y sostener la coordinación sin microgestion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el equipo por funciones, delegar con claridad y sostener la coordinación sin microgestio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ello de botella de toda campaña es quien coordina. Aprender a soltar control con método es la difer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legar · equipo · coordinación · ro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egar no es descargar: es confiar con clari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directores terminan apagando fuego todo el día por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delegaron de 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Delegar mal (tirar la tarea sin explicar) genera errores; no delegar genera un líder agotado y un equipo subutiliz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ve 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da función tiene un responsable, cada responsable sabe qué decide solo y qué debe consultar. Y una regla san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dueño por 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si la tarea es de todos, no es de nadi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egar no es descargar: es confiar con clari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ractic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structura de roles con un responsable por área y una delegación en cuatro par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egar no es descargar: es confiar con clar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ELEGAR tareas a tu equipo 🙌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egar no es descargar: es confiar con claridad]]></a:t>
            </a:r>
          </a:p>
        </p:txBody>
      </p:sp>
      <p:pic>
        <p:nvPicPr>
          <p:cNvPr id="3" name="" descr="Ilustración de un organigrama de campaña con el director al centro y responsables de cada función enlazados.">
            <a:hlinkClick r:id="rId3" tooltip="Ilustración de un organigrama de campaña con el director al centro y responsables de cada función enlazad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organigrama simple evita el 90% de los "yo pensé que eso te tocaba a ti"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dir-r01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legación en cuatro par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: la tarea concreta y el resultado esperado, no la activ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uándo: la fecha límite real, con mar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 dónde: qué puede decidir solo y qué debe consultar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te aviso: cómo y cuándo te entrega el result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legación en cuatro partes]]></a:t>
            </a:r>
          </a:p>
        </p:txBody>
      </p:sp>
      <p:pic>
        <p:nvPicPr>
          <p:cNvPr id="3" name="" descr="Ilustración isométrica de una persona agobiada ante una pila enorme de tarjetas de tarea mientras dos compañeros esperan sin hacer nada a cada lado.">
            <a:hlinkClick r:id="rId3" tooltip="Ilustración isométrica de una persona agobiada ante una pila enorme de tarjetas de tarea mientras dos compañeros esperan sin hacer nada a cada la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76550" y="1257300"/>
            <a:ext cx="33813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ndo el director no delega, las tareas se amontonan en uno y el equipo se queda con los brazos cruzad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dir-r01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ampas del que coord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hábito como bueno (delegar bien) o malo (microgestionar / descargar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legar bi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icrogestion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xplicar el resultado esperado, no cada pa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cada mensaje antes de que se enví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ar autoridad para decidir lo meno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cer tú la tarea porque "lo hago más rápido yo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cordar un punto de control, no vigilancia consta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mbiar de opinión sobre la tarea a mitad del cami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ampas del que coord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ides a un voluntario "ocúpate de las redes". ¿Qué falla en esa deleg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es claro y confía en la perso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ta el resultado esperado, la fecha y el alcanc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bran detalles: hay que dejar libertad tot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ió ser una orden por escrito firmad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ampas del que coord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 una tarea a dos personas a la vez asegura que se cump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ampas del que coord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unión corta, sema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unión fija de 30 minutos con tres preguntas: ¿qué logré?, ¿qué sigue?, ¿en qué atoro? mantiene al equipo sincronizado sin reuniones etern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costo de no sol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director cuello de bote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director aprobaba cada mensaje, cada compra y cada horario. Cuando él no estaba, todo se detenía esperándolo y la campaña perdió dos días. Delegar sin dar autoridad es lo mismo que no delegar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 pasar una tarea, entrega también la decisión de lo menor que la aco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"yo creí que te tocaba a ti"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adie asignó explícitamente la responsabilidad de registrar voluntarios; cada área asumió que era de otra y el día del evento no había lista de contacto. La tarea que es de todos es la que no se hac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tarea, un dueño, y eso visible en el tabler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costo de no sol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tu equipo actual: ¿qué función no tiene responsable claro? Elige una tarea que hoy haces tú y que deberías delegar, y escríbela en cuatro partes (qué, cuándo, hasta dónde, cómo avisan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adie sabe a quién pedirle algo, el problema es de estructura, no de g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costo de no sol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2"/>
              </a:rPr>
              <a:t><![CDATA[Organizar y delegar al equi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 y 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oxígeno de la campaña: cuando el dinero se acaba, el plan se detien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2026-10-25T11:15:18Z</dcterms:created>
  <dcterms:modified xsi:type="dcterms:W3CDTF">2026-10-25T11:15:18Z</dcterms:modified>
  <dc:title>Organizar y delegar al equipo</dc:title>
  <dc:description>Presentación editable del OA «Organizar y delegar al equipo». Enlace: https://politica.lumbre.lat/object/camp-dir-r01-oa02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