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3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da peso debe empujar votos, no lucrir egos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8sr5shtco0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balance de campaña con partidas de gasto, una alcancía y una balanza que pesa prioridad contra co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esupuestar es decidir dos veces: primero en el papel, después en la c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Un presupuesto completo se nota en lo que no se ve a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Distribución de arranque (ilustrativ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s dos semanas de brigadas donde están los votos que falt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gasto debe empujar la meta. Dos semanas de terreno en las secciones decisivas mueven más votos que un evento que se apaga en una noch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oriza lo que mueve la meta: antes de aprobar un gasto, pregúntate qué voto concreto ayu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falta de registro es como se pierden recursos y como se complican las cuentas ante la autoridad electoral; el tamañ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o ingreso y todo gasto queda registrado: la transparencia protege a la campaña y a las perso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apacitar a las brigadas para el puerta a puerta → Empuja la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pendón gigante que nadie alcanza a leer → Fu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olantes en las secciones con más indecisos → Empuja la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ida para el equipo en una jornada larga → Empuja la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galos costosos para impresionar al equipo → Fu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ublicidad repetida sin mensaje claro → Fu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mpuja la meta lo que aumenta contacto útil con el elector o sostiene al equipo; es fuga lo que solo se ve, impresiona o repite un mensaje que nadie recuer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el presupuesto siempre dice la verdad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presupuesto en cuatro partidas (territorio, comunicación, estructura, jornada) con una cifra por partida. Marca con rojo todo gasto al que no sepas responder "qué voto mueve": eso es una fuga. ¿Qué partida está sobrepensada y cuál descuid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3113" r:id="rId1"/>
    <p:sldLayoutId id="2481853114" r:id="rId2"/>
    <p:sldLayoutId id="2481853115" r:id="rId3"/>
    <p:sldLayoutId id="248185311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2e06ca64ba8d405294f70aa85ecd1a46c67501ded4d9f4d1.jpg"/>
  <Relationship Id="rId3" Type="http://schemas.openxmlformats.org/officeDocument/2006/relationships/hyperlink" Target="https://politica.lumbre.lat/object/camp-dir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8sr5shtco0Q2.jpg"/>
  <Relationship Id="rId3" Type="http://schemas.openxmlformats.org/officeDocument/2006/relationships/hyperlink" Target="https://politica.lumbre.lat/object/camp-dir-r01-oa03" TargetMode="External"/>
  <Relationship Id="rId4" Type="http://schemas.openxmlformats.org/officeDocument/2006/relationships/hyperlink" Target="https://www.youtube.com/watch?v=8sr5shtco0Q" TargetMode="External"/>
  <Relationship Id="rId5" Type="http://schemas.openxmlformats.org/officeDocument/2006/relationships/hyperlink" Target="https://www.youtube.com/watch?v=8sr5shtco0Q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dir-r01-oa03" TargetMode="External"/>
  <Relationship Id="rId4" Type="http://schemas.openxmlformats.org/officeDocument/2006/relationships/hyperlink" Target="https://politica.lumbre.lat/object/camp-dir-r01-oa03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495800"/>
          <a:chOff x="514350" y="781050"/>
          <a:chExt cx="82677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urs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r un presupuesto realista, priorizar el gasto y llevar un control transparente de los recurso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3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r un presupuesto realista, priorizar el gasto y llevar un control transparente de los recurs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nero es el oxígeno de la campaña: cuando se acaba, el plan se detiene. Aprender a priorizar y a no dejar fug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supuesto · recursos · gasto · transparenci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peso debe empujar votos, no lucrir eg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upuesto no es una lista de deseos: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 sobre dónde están los votos que fa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a campaña gasta mal cuando pone el dinero en lo que se ve (una fiesta de cierre enorme) y lo recorta en lo que gana (presencia sostenida en terreno durante semanas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es simpl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 a lo que mueve la m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ntes de aprobar un gasto, pregúntate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voto concreto ay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nadie sabe responder, es una fuga. Y un principio que no se negoci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ingreso y todo gasto queda regist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la transparencia protege a la campaña y a las persona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peso debe empujar votos, no lucrir eg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armar un presupuesto por partidas, a priorizar con una pregunta simple y a cerrar las fugas más comun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000625"/>
          <a:chOff x="514350" y="247650"/>
          <a:chExt cx="8629650" cy="500062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peso debe empujar votos, no lucrir eg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hacer un PRESUPUESTO para una CAMPAÑA PUBLICITARIA |  Presupuesto de Marketing Ep - 121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59092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7053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peso debe empujar votos, no lucrir egos]]></a:t>
            </a:r>
          </a:p>
        </p:txBody>
      </p:sp>
      <p:pic>
        <p:nvPicPr>
          <p:cNvPr id="3" name="" descr="Ilustración de un balance de campaña con partidas de gasto, una alcancía y una balanza que pesa prioridad contra costo.">
            <a:hlinkClick r:id="rId3" tooltip="Ilustración de un balance de campaña con partidas de gasto, una alcancía y una balanza que pesa prioridad contra cos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supuestar es decidir dos veces: primero en el papel, después en la caj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dir-r01-oa03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esupuesto completo se nota en lo que no se ve a tiempo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057525"/>
                <a:gridCol w="32766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ub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elen olvid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rrito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antes, pendones, transporte de brig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sición de material que se gasta a mit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un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es, producción de audio y vid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fondo para responder a cris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ruc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 del local, luz, interne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y comidas para quien trabaja todo 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or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rial del día de la el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acitación y viáticos de quien custo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ribuir con cabe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y una fórmula mágica, pero sí una guía sana: en una campaña territorial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arte del esfuerzo debe llegar al 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onde se construye la confianza cara a cara. El gasto en eventos y publicidad sirve amplificar, no sustituir, el contacto direct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ribución de arranque (ilustrativa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as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rritorio y ca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unicación y re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ructura y logís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ornada electo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ndo de imprevi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ribuir con cabe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ndo que nadie quiere presupuest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a u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 para imprevis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una crisis, una reposición, un gasto legal). Cuando no existe, la improvisación sale cara y a veces fuera de la le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stribuir con cab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cerca el cierre de campaña y el saldo alcanza para un gran evento con música o para dos semanas más de brigadas en las secciones que faltan. ¿Cuál es la decisión más sóli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gran evento: la foto final es lo que recuerda la g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dos semanas de brigadas donde están los votos que falta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partir el dinero a medias entre las dos opcion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uardar todo el dinero hasta después de la elecció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stribuir con cab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 cada gasto es burocracia que se puede evitar cuando la campaña es peque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stribuir con cab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gasto como inversión que empuja la meta o como fuga de recurso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mpuja la me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ug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pacitar a las brigadas para el puerta a puer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pendón gigante que nadie alcanza a lee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olantes en las secciones con más indeciso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ida para el equipo en una jornada lar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galos costosos para impresionar al equip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ublicidad repetida sin mensaje cla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presupuesto siempre dice la verdad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la foto que se pagó ca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campaña gastó la mitad de su dinero en un cierre con fiesta y escenario. Las fotos quedaron espectaculares, pero no quedó para custodiar casillas ni para las brigadas finales. Se gastó en lo que se ve, no en lo que gan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peso debe empujar votos, no lucir eg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presupuesto siempre dice la verdad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3190875"/>
            <a:ext cx="8115300" cy="14382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190875"/>
            <a:ext cx="38100" cy="14382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gasto chico sin comprob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tesorero pagó gasolinas y copias de su bolsa, sin tickets, "porque eran cositas". Al cierre no pudo justificar el total y tuvo problemas ante la autoridad electoral. No registrar no es ahorrar: es dejar una bomba legal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odo ingreso y todo gasto se anotan desde el día u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2670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el gasto con la meta enfr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6766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por semana, compara lo gastado con lo logrado: ¿el dinero salió y volvió en terreno o en compromisos? Si una partida crece y sus resultados no, es una fuga aunque parezca ocup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el presupuesto siempre dice la ver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presupuesto en cuatro partidas (territorio, comunicación, estructura, jornada) con una cifra por partida. Marca con rojo todo gasto al que no sepas responder "qué voto mueve": eso es una fuga. ¿Qué partida está sobrepensada y cuál descuida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fondo de imprevistos es cero, no es ahorro: es una crisis espera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presupuesto siempre dice la ver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3"/>
              </a:rPr>
              <a:t><![CDATA[Presupuesto y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s y tablero de 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orque no basta con gastar bien: hay que saber si está funciona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2026-10-24T10:14:00Z</dcterms:created>
  <dcterms:modified xsi:type="dcterms:W3CDTF">2026-10-24T10:14:00Z</dcterms:modified>
  <dc:title>Presupuesto y recursos</dc:title>
  <dc:description>Presentación editable del OA «Presupuesto y recursos». Enlace: https://politica.lumbre.lat/object/camp-dir-r01-oa03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