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4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edir para decidir, no para presumir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alXay_0K6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tablero de control con tres indicadores, una gráfica de barras y semáforos en verde, amarillo y 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buen tablero cabe en una hoja y se lee en un min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romisos de voto acumulados por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mensaje llega pero no convence: revisa el terreno y la pro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anidad digital crece mientras el indicador de valor (compromisos) se aplana: señal de que hay alcance sin convicción, algo que se corrige en terreno, no con más anunc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ige métricas de valor (compromisos, cobertura) sobre métricas de vanidad (me gusta, asistent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Medir demasiado nubla: se eligen tres o cuatro indicadores que sí disparan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métrica que no dispara ninguna acción es dec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bertura de secciones por debajo de la meta → Refuerza brigadas y ajusta rutas del terri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 muy adelante del avance → Frena partidas y protege el fondo de imprevi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 que se estancan → Revisa mensaje y practica el puerta a pu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indicador vivo se eligió por la decisión que mueve: cobertura llama brigadas, gasto llama freno, compromisos llaman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los números engaña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TRES indicadores para tu campaña. Para cada uno escribe: la cifra que tienes hoy, la meta de aquí a dos semanas y qué harás distinto si no sube. Si un indicador no tiene acción asociada, bórr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151" r:id="rId1"/>
    <p:sldLayoutId id="2481950152" r:id="rId2"/>
    <p:sldLayoutId id="2481950153" r:id="rId3"/>
    <p:sldLayoutId id="24819501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daea702ac165ad3064b0e288911066005437857a4e5b20c1.jpg"/>
  <Relationship Id="rId3" Type="http://schemas.openxmlformats.org/officeDocument/2006/relationships/hyperlink" Target="https://politica.lumbre.lat/object/camp-dir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alXay_0K6s2.jpg"/>
  <Relationship Id="rId3" Type="http://schemas.openxmlformats.org/officeDocument/2006/relationships/hyperlink" Target="https://politica.lumbre.lat/object/camp-dir-r01-oa04" TargetMode="External"/>
  <Relationship Id="rId4" Type="http://schemas.openxmlformats.org/officeDocument/2006/relationships/hyperlink" Target="https://www.youtube.com/watch?v=LalXay_0K6s" TargetMode="External"/>
  <Relationship Id="rId5" Type="http://schemas.openxmlformats.org/officeDocument/2006/relationships/hyperlink" Target="https://www.youtube.com/watch?v=LalXay_0K6s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dir-r01-oa04" TargetMode="External"/>
  <Relationship Id="rId4" Type="http://schemas.openxmlformats.org/officeDocument/2006/relationships/hyperlink" Target="https://politica.lumbre.lat/object/camp-dir-r01-oa04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pocos indicadores útiles y leer el pulso de la campaña en un tablero simpl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4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pocos indicadores útiles y leer el pulso de la campaña en un tablero simp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mide no se gestiona; pero medir demasiado nubla. Tres o cuatro números bien elegidos valen más que ci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étricas · tablero · datos · indicador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 para decidir, no para presum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de control no es una presentación bonita: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újula que te avisa si vas bien o si hay que 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error clásico es medir lo fácil de contar (me gusta, asistentes a un evento) en lugar de lo que importa (compromisos de voto reales, cobertura del territorio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ciplina es elegi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 indicadores, tres o 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preguntarle a cada uno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ste número se mueve, ¿qué decisión tom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métrica que no dispara ninguna acción es decoración. Y recuerda sepa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s aplausos se miden; los votos, n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 para decidir, no para presum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constru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mínimo con tres indicadores de resultado y la acción que cada uno dispa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 para decidir, no para presum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irección Comercial, 2. Rentabilidad Operativa, 3. Métricas y Tablero de Contro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957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 para decidir, no para presumir]]></a:t>
            </a:r>
          </a:p>
        </p:txBody>
      </p:sp>
      <p:pic>
        <p:nvPicPr>
          <p:cNvPr id="3" name="" descr="Ilustración de un tablero de control con tres indicadores, una gráfica de barras y semáforos en verde, amarillo y rojo.">
            <a:hlinkClick r:id="rId3" tooltip="Ilustración de un tablero de control con tres indicadores, una gráfica de barras y semáforos en verde, amarillo y roj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buen tablero cabe en una hoja y se lee en un minu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4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nidad contra va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el número que te hace sentir bien por el que te dice la verd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219450"/>
                <a:gridCol w="28956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de va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ece bien, pero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jor med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dores en re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dicen quién te apoyará el día de la el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omisos de voto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istentes a un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auden, pero no votan por aplau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onas atendidas en terreno por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antes repart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tiran a la basura sin lee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rsaciones reales de puerta en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míni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ertura: qué porcentaje de las secciones priorizadas visitamos est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s: cuántas personas registraron su intención de vo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: cuánto del presupuesto llevamos ejecutado frente al avanc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: cuántas brigadas activas tenemos y cuántos voluntarios nuevos sumam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omisos de voto acumulados por sem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mulad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6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8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ablero míni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muestra que los "me gusta" suben, pero los compromisos de voto llevan tres semanas planos.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ampaña va bien: las redes demuestran apoy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y que gastar más en publicidad digit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ensaje llega pero no convence: revisa el terreno y la propues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métricas no importan, lo que importa es el entusiasm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ablero míni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medir cuantos más indicadores mejor, para no perder ningún detal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ablero míni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eñal del tablero con la acción que debería dispar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bertura de secciones por debajo de la me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asto muy adelante del avan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mpromisos que se estanca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rena partidas y protege el fondo de imprevis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 mensaje y practica el puerta a puert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fuerza brigadas y ajusta rutas del territori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os números engaña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fiesta de los asiste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responsable se llenó de confianza contando la gente en sus mítines y midió solo "likes" y asistencia. El día de la elección los aplausos no llegaron a las urnas: el voto se había cultivado en el escenario, no en la call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ide lo que se convierte en terreno, no lo que te hace sentir bi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os números engaña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número que nadie mira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nstruyó un tablero completísimo que nadie revisaba; el director, abrumado, decidía por otras cosas. Un número que no se ve no guía: es decoració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jor un tablero simple que se lee cada semana que uno exhaustivo que vive en la nub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semáforo vale más que una hoja de cálcu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debe decirte en segundos dónde tocar: verde sigue, amarillo vigila, rojo actúa ya. Si necesitas leer muchas filas para decidir, tienes una lista, no un tabler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los números engañ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TRES indicadores para tu campaña. Para cada uno escribe: la cifra que tienes hoy, la meta de aquí a dos semanas y qué harás distinto si no sube. Si un indicador no tiene acción asociada, bórra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regunta de oro: si este número se mueve, ¿qué decisión tomo? Si no hay decisión, no es una métrica, es decor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os números engañ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4"/>
              </a:rPr>
              <a:t><![CDATA[Métricas y tablero de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de decisiones y gestión de 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el tablero enciende una roja y el reloj corre en tu cont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2026-10-25T13:11:18Z</dcterms:created>
  <dcterms:modified xsi:type="dcterms:W3CDTF">2026-10-25T13:11:18Z</dcterms:modified>
  <dc:title>Métricas y tablero de control</dc:title>
  <dc:description>Presentación editable del OA «Métricas y tablero de control». Enlace: https://politica.lumbre.lat/object/camp-dir-r01-oa04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