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5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n la crisis se conoce al director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z6Js_aSBWg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5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a sala de situación con un reloj, un equipo reunido y un tablero con una señal roja encend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crisis no espera a que estés listo; por eso se entrena a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5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politica.lumbre.lat/object/camp-dir-r01-oa05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ner, informar, decidir, aprender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5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camp-dir-r01-oa05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video tuyo circula fuera de contexto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video tuyo circula fuera de contexto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Actuar sobre lo reversible y verificar mientras ta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nte la incertidumbre, elige la acción que puedas corregir si llegan datos nuevos, y sigue verificando; no te paralices ni improvises en se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cidir con información incompleta es parte del puesto: espera a saberlo todo y llegarás tarde; actúa sobre lo rever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5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Negar cuando hay prueba destruye la credibilidad; reconocer y aclarar con honestidad protege la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sola voz, hechos verificados y honestidad desactivan más crisis que el silencio o la neg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dir-r01-oa05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la respuesta que apagó o encendió» (2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la respuesta que apagó o encendió» (3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"sala de situación" en una hoja: ¿quién contiene, quién verifica, quién es la única voz que habla? Define una señal de alarma (qué te avisa que es crisis) y las tres primeras acciones. Léela a tu equipo HOY, no el día del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dir-r01-oa0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0144" r:id="rId1"/>
    <p:sldLayoutId id="2481950145" r:id="rId2"/>
    <p:sldLayoutId id="2481950146" r:id="rId3"/>
    <p:sldLayoutId id="248195014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037e30cd9890c6ab9c1fbfd977131f3ffeda03af5d234171.jpg"/>
  <Relationship Id="rId3" Type="http://schemas.openxmlformats.org/officeDocument/2006/relationships/hyperlink" Target="https://politica.lumbre.lat/object/camp-dir-r01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z6Js_aSBWgM2.jpg"/>
  <Relationship Id="rId3" Type="http://schemas.openxmlformats.org/officeDocument/2006/relationships/hyperlink" Target="https://politica.lumbre.lat/object/camp-dir-r01-oa05" TargetMode="External"/>
  <Relationship Id="rId4" Type="http://schemas.openxmlformats.org/officeDocument/2006/relationships/hyperlink" Target="https://www.youtube.com/watch?v=z6Js_aSBWgM" TargetMode="External"/>
  <Relationship Id="rId5" Type="http://schemas.openxmlformats.org/officeDocument/2006/relationships/hyperlink" Target="https://www.youtube.com/watch?v=z6Js_aSBWgM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dir-r01-oa05" TargetMode="External"/>
  <Relationship Id="rId4" Type="http://schemas.openxmlformats.org/officeDocument/2006/relationships/hyperlink" Target="https://politica.lumbre.lat/object/camp-dir-r01-oa05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dir-r01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si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con información incompleta y manejar una crisis de campaña sin improvisar ni esconders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5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con información incompleta y manejar una crisis de campaña sin improvisar ni esconde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campaña tiene su mal día. La diferencia entre una crisis que se supera y una que hunde al equipo está en el protoco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risis · decisión · liderazgo · presió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crisis se conoce al direct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que algo sale mal —un video fuera de contexto, una renuncia, un error en un evento— la campaña mirará hacia ti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ánico es contagioso, pero también la cal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adie espera que sepas todo; esperan que no te paralices ni escon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con información incompleta es la esencia del puesto: esperar a saberlo todo es llegar tarde. La clave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baje la velocidad de tus nervios a la velocidad de tu juicio: contener, informar, decidir y aprend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crisis se conoce al direct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do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tocolo de crisis en cuatro tiempos y cómo decidir sin datos completo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crisis se conoce al direct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ma de decis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0670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7719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8957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 la crisis se conoce al director]]></a:t>
            </a:r>
          </a:p>
        </p:txBody>
      </p:sp>
      <p:pic>
        <p:nvPicPr>
          <p:cNvPr id="3" name="" descr="Ilustración de una sala de situación con un reloj, un equipo reunido y un tablero con una señal roja encendida.">
            <a:hlinkClick r:id="rId3" tooltip="Ilustración de una sala de situación con un reloj, un equipo reunido y un tablero con una señal roja encendi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crisis no espera a que estés listo; por eso se entrena ant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dir-r01-oa05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er, informar, decidir, aprend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1 · Conten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én el daño: pausa publicaciones, reunete con el equipo, no alimentes el fue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2 · Inform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erigua los hechos reales antes de opinar; separa dato de rum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24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3 · Decidi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95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la mejor respuesta con lo que sabes y asígnala a una sola voz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er, informar, decidir, aprend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4 · Apren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pase, revisa qué falló y arregla el sistema, no solo el sínto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onar crisi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te escon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Da la ca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n solo voc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ifi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838200" y="29813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Hechos, no rumor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ontexto comple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on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39814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Breve y honest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Vuelve a la propuest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pr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visa el siste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Mejora el proce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de cuatro tiemp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rrores que agrandan la crisi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r de plano cuando hay prueba, mentir para ganar tiempo, o que hablen cinco personas distintas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ola voz, hechos verificados y honest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sactivan más crisis que cualquier estrategia de silenci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video tuyo circula fuera de contex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fragmento de una frase tuya, sacado de contexto, empieza a viralizarse con comentarios hostiles. ¿Qué haces primer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sponder de inmediato en redes con enojo (va a reactivo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33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ausar publicaciones y verificar el video completo (va a verific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09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No decir nada y esperar a que se olvide (va a silenci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95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reactiv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448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 en caliente multiplica el alcance y te hace ver a la defensiva. Alimenta el incendi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338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Frenar y volver a empezar con calma (va a start)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video tuyo circula fuera de contex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ilen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acío lo llenan otros con su versión. Sin tu voz, el relato se escribe sin t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considerar y actuar (va a start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33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verif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860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s el video completo y confirmas que falta una parte. Ahora sabes los hechos, no el rum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718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Publicar el contexto completo con calma (va a contexto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8481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Atacar a quien lo difundió (va a ataque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video tuyo circula fuera de contex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contexto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 el video íntegro y una frase breve y serena. El relato cambia: la gente ve la ver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ataqu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 a otros desvía, pero suena a evasiva. Reconoce, aclara y vuelve a tu propue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956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orregir el rumbo (va a contexto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71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tocolo de cuatro tiem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 que decidir una respuesta en 30 minutos pero los hechos aún no están claros. ¿Cuál es la mejor manera de decidir con información incomple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perar a tener certeza absoluta aunque pase el dí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cir lo primero que se te ocurra para llenar el vací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tuar sobre lo reversible y verificar mientras ta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ar que decida quien grite más fuerte en la reunió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otocolo de cuatro tiem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a crisis con evidencia en tu contra, la mejor primera respuesta es negarlo todo con firmez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respuesta que apagó o encendió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negación que echó leñ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campaña negó de plano un error que estaba grabado en video. Las primeras horas calló a los críticos, pero cuando salió la grabación completa la mentira costó más que el tropiezo original: la gente no perdona que le mientan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egar cuando hay prueba en contra convierte un error en un problema de credibilidad; reconocer y aclarar lo desactiv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respuesta que apagó o encendió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la voz que serenó la sa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rumor falso corrió como la pólvora contra una candidata. El director pausó publicaciones, verificó los hechos en veinte minutos y dejó que salie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ola 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serena, con el contexto completo. Sin subir el tono, la campaña bajó la temperatura y el relato volvió a su cauce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sola voz, hechos verificados y calma apagan más incendios que cualquier contraataq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respuesta que apagó o encendió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de crisis se escribe en días tranquil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improvises el día del problema: deja por escrito quién contiene, quién verifica y quién habla, y practícalo con el equipo en una simulación de treinta minutos. En la calma se prepara lo que se ejecuta en la torment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la respuesta que apagó o encendi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"sala de situación" en una hoja: ¿quién contiene, quién verifica, quién es la única voz que habla? Define una señal de alarma (qué te avisa que es crisis) y las tres primeras acciones. Léela a tu equipo HOY, no el día d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crisis no se improvisa: se prepara la víspera y se ejecuta con cal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la respuesta que apagó o encendió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dir-r01-oa05"/>
              </a:rPr>
              <a:t><![CDATA[Toma de decisiones y gestión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l curso de Dire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s aprendido a planear, organizar, financiar, medir y sostener la campaña cuando tiembla. El siguiente reto es la voz pública: continua con el curso d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, Propaganda y 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2026-10-25T13:11:11Z</dcterms:created>
  <dcterms:modified xsi:type="dcterms:W3CDTF">2026-10-25T13:11:11Z</dcterms:modified>
  <dc:title>Toma de decisiones y gestión de crisis</dc:title>
  <dc:description>Presentación editable del OA «Toma de decisiones y gestión de crisis». Enlace: https://politica.lumbre.lat/object/camp-dir-r01-oa05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