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amp-fun-r01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amp-fun-r01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Una campaña se gana en equipo, no en solitario» (2 de 3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Una campaña se gana en equipo, no en solitario» (3 de 3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xY5jsVuaAQ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amp-fun-r01-oa01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cover.p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Ilustración cálida de un equipo de campaña diverso reunido alrededor de un mapa y una mesa, coordinando trabaj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Ninguna campaña se gana sola: es una red de personas que confían unas en otr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amp-fun-r01-oa01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 mental: Mapa ment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amp-fun-r01-oa01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Mapa mental» (2 de 2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amp-fun-r01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amp-fun-r01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 de tiempo del OA. Enlace: https://politica.lumbre.lat/object/camp-fun-r01-oa01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Una semana que avanza en equipo» (2 de 2)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cadena-funciones.p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Ilustración de cinco personas de un equipo de campaña pasándose una tabla de registro en fila, como en una carrera de relev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El trabajo pasa de mano en mano: dirección, comunicación, territorio, candidato y apoy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amp-fun-r01-oa01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cumple-avisa-pregunta.p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Tres viñetas: una persona con una lista de tareas marcadas, otra enviando un aviso a su equipo desde el teléfono y otra levantando la mano para pregunt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Cumple, avisa y pregunta: los tres gestos que sostienen al equip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amp-fun-r01-oa01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Armar el calendario de eventos → Direc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Redactar el mensaje del volante → Comunic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Recorrer una colonia casa por casa → Territor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Registrar a los voluntarios nuevos → Apoy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Coordinar el transporte del equipo → Apoy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Responder a un reportero → Comunic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Dirección define metas, tiempos y recursos; Comunicación cuida el mensaje y la imagen; Territorio hace contacto directo con la gente; Apoyo cubre voluntariado, logística y dat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amp-fun-r01-oa01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Clasificar» (2 de 2)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Que el equipo tiene roles claros y responsabilidades compartid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o que vuelve equipo a un grupo es la claridad de roles y la responsabilidad compartida, no el tamaño ni la tecnologí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uando cada persona sabe qué le toca y entiende cómo su parte ayuda al todo, la campaña avanza con calma y clari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amp-fun-r01-oa01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. Comunicar es parte del trabajo: cumplir, avisar y preguntar son las tres cosas de un buen integra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Un buen integrante de campaña hace tres cosas: cumple lo prometido, avisa cuando algo se complicó y pregunta antes de supone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amp-fun-r01-oa01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Piensa en la campaña en la que participas o participarías: ¿a qué función perteneces? Escribe una tarea concreta que te toca y con qué otra función necesitas coordinarte para sacarla adela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amp-fun-r01-oa01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asos: cuando una función falla, lo paga todo el equipo» (2 de 4)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asos: cuando una función falla, lo paga todo el equipo» (3 de 4)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asos: cuando una función falla, lo paga todo el equipo» (4 de 4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48983" r:id="rId1"/>
    <p:sldLayoutId id="2481848984" r:id="rId2"/>
    <p:sldLayoutId id="2481848985" r:id="rId3"/>
    <p:sldLayoutId id="2481848986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733d89609aeeb7e03923e0d3813787497425668e9ef126731.jpg"/>
  <Relationship Id="rId3" Type="http://schemas.openxmlformats.org/officeDocument/2006/relationships/hyperlink" Target="https://politica.lumbre.lat/object/camp-fun-r01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fun-r01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fun-r01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fun-r01-oa01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fun-r01-oa01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fun-r01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xY5jsVuaAQE2.jpg"/>
  <Relationship Id="rId3" Type="http://schemas.openxmlformats.org/officeDocument/2006/relationships/hyperlink" Target="https://politica.lumbre.lat/object/camp-fun-r01-oa01" TargetMode="External"/>
  <Relationship Id="rId4" Type="http://schemas.openxmlformats.org/officeDocument/2006/relationships/hyperlink" Target="https://www.youtube.com/watch?v=xY5jsVuaAQE" TargetMode="External"/>
  <Relationship Id="rId5" Type="http://schemas.openxmlformats.org/officeDocument/2006/relationships/hyperlink" Target="https://www.youtube.com/watch?v=xY5jsVuaAQE" TargetMode="External"/>
  <Relationship Id="rId6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cover3.png"/>
  <Relationship Id="rId3" Type="http://schemas.openxmlformats.org/officeDocument/2006/relationships/hyperlink" Target="https://politica.lumbre.lat/object/camp-fun-r01-oa01" TargetMode="External"/>
  <Relationship Id="rId4" Type="http://schemas.openxmlformats.org/officeDocument/2006/relationships/hyperlink" Target="https://politica.lumbre.lat/object/camp-fun-r01-oa01" TargetMode="External"/>
  <Relationship Id="rId5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fun-r01-oa01" TargetMode="Externa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fun-r01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fun-r01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fun-r01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fun-r01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fun-r01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fun-r01-oa01" TargetMode="Externa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fun-r01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fun-r01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fun-r01-oa01" TargetMode="Externa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cadena-funciones6.png"/>
  <Relationship Id="rId3" Type="http://schemas.openxmlformats.org/officeDocument/2006/relationships/hyperlink" Target="https://politica.lumbre.lat/object/camp-fun-r01-oa01" TargetMode="External"/>
  <Relationship Id="rId4" Type="http://schemas.openxmlformats.org/officeDocument/2006/relationships/hyperlink" Target="https://politica.lumbre.lat/object/camp-fun-r01-oa01" TargetMode="External"/>
  <Relationship Id="rId5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fun-r01-oa01" TargetMode="Externa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cumple-avisa-pregunta7.png"/>
  <Relationship Id="rId3" Type="http://schemas.openxmlformats.org/officeDocument/2006/relationships/hyperlink" Target="https://politica.lumbre.lat/object/camp-fun-r01-oa01" TargetMode="External"/>
  <Relationship Id="rId4" Type="http://schemas.openxmlformats.org/officeDocument/2006/relationships/hyperlink" Target="https://politica.lumbre.lat/object/camp-fun-r01-oa01" TargetMode="External"/>
  <Relationship Id="rId5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fun-r01-oa01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fun-r01-oa01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fun-r01-oa01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fun-r01-oa01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fun-r01-oa01" TargetMode="Externa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fun-r01-oa01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fun-r01-oa01" TargetMode="Externa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fun-r01-oa01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fun-r01-oa01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fun-r01-oa01" TargetMode="External"/>
  <Relationship Id="rId3" Type="http://schemas.openxmlformats.org/officeDocument/2006/relationships/notesSlide" Target="../notesSlides/notesSlide3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781050"/>
          <a:ext cx="8267700" cy="4800600"/>
          <a:chOff x="514350" y="781050"/>
          <a:chExt cx="82677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mpañ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quipo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ol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ot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mplet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camp-fun-r01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5950" y="781050"/>
            <a:ext cx="2571750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fun-r01-oa01"/>
              </a:rPr>
              <a:t><![CDATA[Una campaña es un equipo: roles y foto comple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ender la campaña como un proyecto de equipo con roles complementarios y descubrir dónde encaja el trabajo de cada person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a cápsula común para todo el equipo: entender que una campaña se sostiene como un equipo, no como un grupo de personas que aplaude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4038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fun-r01-oa01"/>
              </a:rPr>
              <a:t><![CDATA[Una campaña es un equipo: roles y foto comple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equipo · roles · organización · empezar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 campaña se gana en equipo, no en solitario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fun-r01-oa01"/>
              </a:rPr>
              <a:t><![CDATA[Una campaña es un equipo: roles y foto comple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cha gente cree que una campaña es el candidato y un montón de personas aplaudiendo. No es así. Una campaña real funciona como u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po de traba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hay quien planifica, quien comunica, quien recorre las calles y quien cuida que todo esté listo el día de la elecció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 campaña se gana en equipo, no en solitario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fun-r01-oa01"/>
              </a:rPr>
              <a:t><![CDATA[Una campaña es un equipo: roles y foto comple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énsalo con un ejemplo. Dos campañas reciben el mismo presupuesto y el mismo tiempo. La primera se reúne, reparte tareas, fija quién hace qué y cómo se avisa cuando algo se complica. La segunda se mueve a empujones: todos hacen de todo, nadie apunta nada y las decisiones se toman sobre la marcha y a gritos. Al final no gana la que más quiere al candidato, sino la qu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jor organizada 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 campaña se gana en equipo, no en solitario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fun-r01-oa01"/>
              </a:rPr>
              <a:t><![CDATA[Una campaña es un equipo: roles y foto comple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3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2867025"/>
            <a:ext cx="8115300" cy="1181100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2867025"/>
            <a:ext cx="38100" cy="1181100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 cada persona sab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 le to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y entiende cómo su parte ayuda al todo, la campaña avanza con calma y claridad. Cuando no, se improvisa, se duplica esfuerzo, la gente se frustra y se va. Esta cápsula te da la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to comple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para que dejes de ser un aplauso más y te conviertas en una pieza confiable del equip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2943225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aprender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343275"/>
            <a:ext cx="77724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nocerás los grandes roles de una campaña y podrás ubicar el tuyo, sabiendo a quién pedir apoyo y a quién entregar resultado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 campaña se gana en equipo, no en solitari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camp-fun-r01-oa01"/>
              </a:rPr>
              <a:t><![CDATA[Una campaña es un equipo: roles y foto comple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3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tructura y organización de una campaña polític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362200"/>
            <a:ext cx="42672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en YouTube. Lumbre no aloja ni controla el contenido enlaza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3476625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39433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0671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 campaña se gana en equipo, no en solitario]]></a:t>
            </a:r>
          </a:p>
        </p:txBody>
      </p:sp>
      <p:pic>
        <p:nvPicPr>
          <p:cNvPr id="3" name="" descr="Ilustración cálida de un equipo de campaña diverso reunido alrededor de un mapa y una mesa, coordinando trabajo.">
            <a:hlinkClick r:id="rId3" tooltip="Ilustración cálida de un equipo de campaña diverso reunido alrededor de un mapa y una mesa, coordinando trabajo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3514725" y="1257300"/>
            <a:ext cx="2105025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inguna campaña se gana sola: es una red de personas que confían unas en otras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olitica.lumbre.lat/object/camp-fun-r01-oa01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cinco grandes funciones de una campañ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fun-r01-oa01"/>
              </a:rPr>
              <a:t><![CDATA[Una campaña es un equipo: roles y foto comple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 campaña, grande o chica, termina repartiendo el trabajo e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 fun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No importa cuántas personas sean: si son diez o cien, alguien hará cada una de estas cinco. Reconocerlas te sirve para dos cosas: saber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ónde estás tú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y saber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 quién acud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cuando necesitas algo. Míralas primero como un mapa y luego en una tabl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pa mental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fun-r01-oa01"/>
              </a:rPr>
              <a:t><![CDATA[Una campaña es un equipo: roles y foto comple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mpañ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638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irecció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838200" y="199072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Plan y cronogram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838200" y="231457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Presupuest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6289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municación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838200" y="298132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Mensaje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838200" y="330517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Prensa y redes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Territorio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838200" y="3981450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Brigada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38200" y="429577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Casillas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pa mental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fun-r01-oa01"/>
              </a:rPr>
              <a:t><![CDATA[Una campaña es un equipo: roles y foto comple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andidato(a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838200" y="157162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Discurso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838200" y="189547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Evento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098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Apoy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838200" y="256222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Voluntariad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838200" y="288607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Logística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cinco grandes funciones de una campañ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fun-r01-oa01"/>
              </a:rPr>
              <a:t><![CDATA[Una campaña es un equipo: roles y foto comple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 función alimenta a las demás: si una falla, toda la campaña lo sient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fun-r01-oa01"/>
              </a:rPr>
              <a:t><![CDATA[Una campaña es un equipo: roles y foto comple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31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686050"/>
        </p:xfrm>
        <a:graphic>
          <a:graphicData uri="http://schemas.openxmlformats.org/drawingml/2006/table">
            <a:tbl>
              <a:tblPr firstRow="1" bandRow="1"/>
              <a:tblGrid>
                <a:gridCol w="1781175"/>
                <a:gridCol w="3162300"/>
                <a:gridCol w="31718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un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hac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necesita de ti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irec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fine metas, tiempos y recurs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forme claro de avanc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munic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uida el mensaje y la image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formación veraz y oportun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erritor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tacto directo con la g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aterial y rutas organizad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ndidato(a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a la cara y represen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Guiones, agenda y acompañamien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fun-r01-oa01"/>
              </a:rPr>
              <a:t><![CDATA[Una campaña es un equipo: roles y foto comple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31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133475"/>
        </p:xfrm>
        <a:graphic>
          <a:graphicData uri="http://schemas.openxmlformats.org/drawingml/2006/table">
            <a:tbl>
              <a:tblPr firstRow="1" bandRow="1"/>
              <a:tblGrid>
                <a:gridCol w="1781175"/>
                <a:gridCol w="3162300"/>
                <a:gridCol w="31718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un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hac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necesita de ti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poy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oluntariado, logística y dat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gistro y buen tra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natomía de una semana de campañ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fun-r01-oa01"/>
              </a:rPr>
              <a:t><![CDATA[Una campaña es un equipo: roles y foto comple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funciones no trabajan en momentos distintos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bajan a la vez, conectadas entre s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La mejor forma de verlo es seguir una semana tipo y observar cómo se pasan el testeo unas a otra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 semana que avanza en equip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fun-r01-oa01"/>
              </a:rPr>
              <a:t><![CDATA[Una campaña es un equipo: roles y foto comple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unes · Dirección fija el rumb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906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dirección revisa metas, define las prioridades de la semana y reparte tareas. Todo parte de aquí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rtes y miércoles · Comunicación prepara el mensaj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955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 la meta clara, comunicación redacta el mensaje de la semana y prepara el material que el territorio necesitará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4385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ves y viernes · Territorio sale a la call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800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brigadas reparten, tocan puertas y anotan compromisos reales. Sin material de comunicación, no podrían sali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 semana que avanza en equip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fun-r01-oa01"/>
              </a:rPr>
              <a:t><![CDATA[Una campaña es un equipo: roles y foto comple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ábado · Candidato da la ca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906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andidato encabeza un evento con la gente que el territorio convocó y registró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omingo · Apoyo y dirección cuenta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955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oyo consolida datos y voluntarios; dirección mide qué se logró y ajusta el plan para la siguiente seman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natomía de una semana de campañ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fun-r01-oa01"/>
              </a:rPr>
              <a:t><![CDATA[Una campaña es un equipo: roles y foto comple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Ves la cadena? Si el lunes la dirección no define, el jueves el territorio sale sin rumbo. Si comunicación no prepara material, las brigadas reparten silencios.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nguna función trabaja so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por eso pensar en equipo no es un eslogan, es la forma en que la campaña respir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natomía de una semana de campaña]]></a:t>
            </a:r>
          </a:p>
        </p:txBody>
      </p:sp>
      <p:pic>
        <p:nvPicPr>
          <p:cNvPr id="3" name="" descr="Ilustración de cinco personas de un equipo de campaña pasándose una tabla de registro en fila, como en una carrera de relevos.">
            <a:hlinkClick r:id="rId3" tooltip="Ilustración de cinco personas de un equipo de campaña pasándose una tabla de registro en fila, como en una carrera de relevos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876550" y="1257300"/>
            <a:ext cx="3381375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l trabajo pasa de mano en mano: dirección, comunicación, territorio, candidato y apoyo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olitica.lumbre.lat/object/camp-fun-r01-oa01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encajas tú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fun-r01-oa01"/>
              </a:rPr>
              <a:t><![CDATA[Una campaña es un equipo: roles y foto comple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necesitas hacerlo todo. Necesitas hacer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en tu pa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y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unic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con el resto del equipo. Un buen integrante de campaña hace tres cosas, siempre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mp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o que prometió (si dijo que repartiría 200 volantes, los reparte)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vi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cuando algo se complicó (no desaparece: avisa a tiempo para que el equipo se reorganice) y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antes de suponer (una pregunta a tiempo ahorra un error costoso). Cumplir, avisar y preguntar suena obvio, pero es justo lo que distingue a un equipo serio de un grupo de buena volunta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encajas tú]]></a:t>
            </a:r>
          </a:p>
        </p:txBody>
      </p:sp>
      <p:pic>
        <p:nvPicPr>
          <p:cNvPr id="3" name="" descr="Tres viñetas: una persona con una lista de tareas marcadas, otra enviando un aviso a su equipo desde el teléfono y otra levantando la mano para preguntar.">
            <a:hlinkClick r:id="rId3" tooltip="Tres viñetas: una persona con una lista de tareas marcadas, otra enviando un aviso a su equipo desde el teléfono y otra levantando la mano para preguntar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705100" y="1257300"/>
            <a:ext cx="3733800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umple, avisa y pregunta: los tres gestos que sostienen al equipo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olitica.lumbre.lat/object/camp-fun-r01-oa01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fun-r01-oa01"/>
              </a:rPr>
              <a:t><![CDATA[Una campaña es un equipo: roles y foto comple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ómo encajas tú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actividad según la función que le corresponde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66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irección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619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municación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29718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Territori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3242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Apoyo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766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Armar el calendario de evento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38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Redactar el mensaje del volante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fun-r01-oa01"/>
              </a:rPr>
              <a:t><![CDATA[Una campaña es un equipo: roles y foto comple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Recorrer una colonia casa por cas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Registrar a los voluntarios nuevo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Coordinar el transporte del equip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Responder a un reporter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fun-r01-oa01"/>
              </a:rPr>
              <a:t><![CDATA[Una campaña es un equipo: roles y foto comple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ómo encajas tú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distingue a un ]]></a:t>
            </a:r>
            <a:r>
              <a:rPr lang="en-US" b="1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p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de campaña de un simple ]]></a:t>
            </a:r>
            <a:r>
              <a:rPr lang="en-US" b="1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upo de simpatizant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Que el grupo tiene más personas que el equip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Que el equipo tiene roles claros y responsabilidades compartida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076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Que el equipo usa redes sociales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457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Que el grupo llega a más colonias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fun-r01-oa01"/>
              </a:rPr>
              <a:t><![CDATA[Una campaña es un equipo: roles y foto comple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ómo encajas tú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una campaña basta con hacer bien tu parte, aunque no avises al equipo cuando algo sale m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encajas tú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fun-r01-oa01"/>
              </a:rPr>
              <a:t><![CDATA[Una campaña es un equipo: roles y foto comple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3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41922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41922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ntes de actuar, ubícat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úntale a quien coordina: ¿qué se espera de mí esta semana y a quién le reporto? Con esas dos respuestas evitas el 80% de los malentendidos de una campañ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fun-r01-oa01"/>
              </a:rPr>
              <a:t><![CDATA[Una campaña es un equipo: roles y foto comple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ómo encajas tú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nsa en la campaña en la que participas o participarías: ¿a qué función perteneces? Escribe una tarea concreta que te toca y con qué otra función necesitas coordinarte para sacarla adelant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No hay rol mejor que otro: el que reparte agua en un evento sostiene la misma campaña que quien da el discurs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7433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sos: cuando una función falla, lo paga todo el equipo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fun-r01-oa01"/>
              </a:rPr>
              <a:t><![CDATA[Una campaña es un equipo: roles y foto comple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 1 — la promesa huec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Comunicación anunció un mitin "con mil personas" y territorial nunca lo convocó. Llegaron ochenta, las fotos salieron vacías y el candidato quedó mal ante la prensa. Nadie mintió con maldad: simplemente comunicación prometió hacia afuera sin confirmar hacia adentro si era posible.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antes de anunciar, preguntarle a quien ejecuta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sos: cuando una función falla, lo paga todo el equipo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fun-r01-oa01"/>
              </a:rPr>
              <a:t><![CDATA[Una campaña es un equipo: roles y foto comple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 2 — el voluntario fantasm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Apoyo registró a veinte voluntarios nuevos, pero nadie les dijo a qué hora ni a dónde ir. Se presentaron cinco, se sintieron ignorados y no volvieron. Registrar sin cuidar es tiempo y confianza tirados a la basura.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captar es el principio; hacer sentir útil al voluntario es lo que lo mantien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sos: cuando una función falla, lo paga todo el equipo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fun-r01-oa01"/>
              </a:rPr>
              <a:t><![CDATA[Una campaña es un equipo: roles y foto comple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3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tres errores que más se repiten al empeza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: asumir que "ya se va a resolver" y no definir quién hace qué. Dos: trabajar en silencio, sin avisar avances ni tropiezos. Tres: prometer afuera lo que no se confirmó adentro. Los tres se evitan con lo mismo: roles claros y comunicación honest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9527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9527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campaña funciona como equipo: dirección, comunicación, territorio, candidato y apoyo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766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6766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 función alimenta a las demás; si una falla, todas lo sienten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sos: cuando una función falla, lo paga todo el equipo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fun-r01-oa01"/>
              </a:rPr>
              <a:t><![CDATA[Una campaña es un equipo: roles y foto comple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cinco funciones trabajan a la vez y se pasan el trabajo: ninguna avanza sol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mple, avisa y pregunta: eso es ser buen integrant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3431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3431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errores de campaña casi nunca son de intención: son de organización y comunicación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067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pa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Ética y civismo: las líneas rojas de una campañ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para acordar, como equipo, los límites que no cruzamos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2026-10-24T09:05:10Z</dcterms:created>
  <dcterms:modified xsi:type="dcterms:W3CDTF">2026-10-24T09:05:10Z</dcterms:modified>
  <dc:title>Una campaña es un equipo: roles y foto completa</dc:title>
  <dc:description>Presentación editable del OA «Una campaña es un equipo: roles y foto completa». Enlace: https://politica.lumbre.lat/object/camp-fun-r01-oa01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