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importa; cómo ganamos importa más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importa; cómo ganamos importa más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MFhGHLRhAg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a balanza y un apretón de manos sobre un camino limpio, simbolizando honestidad en la competencia polí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civismo no es un adorno del discurso: es la forma en que competi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estas líneas y no otras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escudo-tres-caras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escudo dividido en tres partes que muestra a un grupo de vecinos, un equipo en una mesa y una persona, rodeado por la comu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línea roja es un escudo de tres caras: protege a la gente, al proyecto y a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partir el programa de propuestas impreso → Ve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artir una denuncia sin comprobarla → Amari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Ofrecer dinero por el voto → Ro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r la foto de un vecino sin su permiso → Ro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petir un dato que alguien mandó \"de un conocido\" → Amari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eguntar permiso para pegar en una puerta → Ve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mentir ni exagerar, no difamar, no condicionar con regalos o dinero, no usar datos sin permiso y no promover violencia son líneas rojas; antes de una acción dudosa conviene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No difundirlo sin prueba y preguntar al equipo de comun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"quizás" no es verdad. Lo correcto es detenerlo y escalarlo a quien cuida la comunicación, no replic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mentir ni exagerar: proponemos con datos y verdad; una denuncia sin comprobar se marca como acción amarilla que conviene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ética no depende de lo que hagan otros. Nuestra forma de competir es parte de lo que propone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hacemos en campaña es una promesa de cómo gobernare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la presión empuja a cruzar la línea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o posible en tu campaña donde la presión por "ganar" empuja a cruzar una línea. ¿Qué le dirías a tu equipo para mantener el rumbo sin sonar ingenu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2" r:id="rId1"/>
    <p:sldLayoutId id="2481856283" r:id="rId2"/>
    <p:sldLayoutId id="2481856284" r:id="rId3"/>
    <p:sldLayoutId id="24818562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daac2f700a780e97d3b6192ec64411a63ae0d43279aa31d1.jpg"/>
  <Relationship Id="rId3" Type="http://schemas.openxmlformats.org/officeDocument/2006/relationships/hyperlink" Target="https://politica.lumbre.lat/object/camp-fun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MFhGHLRhAg82.jpg"/>
  <Relationship Id="rId3" Type="http://schemas.openxmlformats.org/officeDocument/2006/relationships/hyperlink" Target="https://politica.lumbre.lat/object/camp-fun-r01-oa02" TargetMode="External"/>
  <Relationship Id="rId4" Type="http://schemas.openxmlformats.org/officeDocument/2006/relationships/hyperlink" Target="https://www.youtube.com/watch?v=MFhGHLRhAg8" TargetMode="External"/>
  <Relationship Id="rId5" Type="http://schemas.openxmlformats.org/officeDocument/2006/relationships/hyperlink" Target="https://www.youtube.com/watch?v=MFhGHLRhAg8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fun-r01-oa02" TargetMode="External"/>
  <Relationship Id="rId4" Type="http://schemas.openxmlformats.org/officeDocument/2006/relationships/hyperlink" Target="https://politica.lumbre.lat/object/camp-fun-r01-oa02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escudo-tres-caras4.png"/>
  <Relationship Id="rId3" Type="http://schemas.openxmlformats.org/officeDocument/2006/relationships/hyperlink" Target="https://politica.lumbre.lat/object/camp-fun-r01-oa02" TargetMode="External"/>
  <Relationship Id="rId4" Type="http://schemas.openxmlformats.org/officeDocument/2006/relationships/hyperlink" Target="https://politica.lumbre.lat/object/camp-fun-r01-oa02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800600"/>
          <a:chOff x="514350" y="781050"/>
          <a:chExt cx="82677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Ét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vism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j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límites éticos y cívicos que una campaña no debe cruzar, y entender por qué defenderlos fortalece el proy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glas de oro del equipo: qué hacemos y qué no, aunque "todos lo hagan" o "sirva para ganar"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ética · civismo · respeto · valor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importa; cómo ganamos importa má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equipo tentado de tomar atajos: un rumor para desprestigiar, un regalo a cambio del voto, un dato personal mal usado. Parece que "así juegan todos". Pero una campaña no solo busca un carg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 a 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va a gobern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acemos en campaña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 de cómo goberna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hoy mentimos o compramos, ¿qué esperamos mañana? Las líneas rojas no son timidez: son la prueba de que merecemos la confianz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importa; cómo ganamos importa má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jemplo lo deja claro. Dos equipos pierden la elección por poco. El primero hizo una campaña limpia y hoy conserva la confianza del barrio: en tres años vuelve a intentarlo con la gente de su lado. El segundo ganó cruzando líneas, y hoy gobierna sin mandato moral, rodeado de denuncias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ética no es lo contrario de ganar: es la forma de conservar lo ganad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importa; cómo ganamos importa má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s tres pregun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una acción, pregúntate: ¿diría esto delante de la persona afectada?, ¿me gustaría que se publicara con mi nombre?, ¿mi candidato(a) respondería igual? Si alguna respuesta incomoda, es una línea ro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importa; cómo ganamos importa má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ÉTICA Y POLÍ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0670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7719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8957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importa; cómo ganamos importa más]]></a:t>
            </a:r>
          </a:p>
        </p:txBody>
      </p:sp>
      <p:pic>
        <p:nvPicPr>
          <p:cNvPr id="3" name="" descr="Ilustración de una balanza y un apretón de manos sobre un camino limpio, simbolizando honestidad en la competencia política.">
            <a:hlinkClick r:id="rId3" tooltip="Ilustración de una balanza y un apretón de manos sobre un camino limpio, simbolizando honestidad en la competencia polític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civismo no es un adorno del discurso: es la forma en que competim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estras líneas roj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mentir ni exagerar: proponemos con datos y ver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famar ni humillar al contrincante: atacamos ideas, no perso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ndicionar el apoyo con regalos, dinero o favor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usar datos ni imágenes personales sin permis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invadir espacios ni insistir con quien dijo que no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524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524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vidir por origen, religión, género o cualquier identida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9243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39243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omover violencia ni miedo, ni siquiera \"de broma\"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estas líneas y no otr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reglas no son timidez ni un adorno moral: s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campaña vive de un recurso carísimo y fácil de romper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rumor comprado con votos de hoy fabrica abstención mañana. Un dato personal mal usado puede costar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 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termine con la candidatura. Y un brigadista que hostiga a una vecina no solo mancha al candidato: expulsa del proceso a familias que ya no volverán a abrir la puer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estas líneas y no otr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cada línea roja como un escudo con tres caras: protege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recibe información veraz y trato digno), protege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no depende de un fraude frágil) y te protege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no arriesgas tu libertad ni tu nombre por un puñado de votos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estas líneas y no otras]]></a:t>
            </a:r>
          </a:p>
        </p:txBody>
      </p:sp>
      <p:pic>
        <p:nvPicPr>
          <p:cNvPr id="3" name="" descr="Ilustración de un escudo dividido en tres partes que muestra a un grupo de vecinos, un equipo en una mesa y una persona, rodeado por la comunidad.">
            <a:hlinkClick r:id="rId3" tooltip="Ilustración de un escudo dividido en tres partes que muestra a un grupo de vecinos, un equipo en una mesa y una persona, rodeado por la comunidad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05100" y="1257300"/>
            <a:ext cx="3733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línea roja es un escudo de tres caras: protege a la gente, al proyecto y a ti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, amarillo o roj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es obvio. Clasificar una acción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delante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onsulta antes)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unca) ayuda a decidir rápido y parejo en el equip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rde, amarillo o r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en verde, amarillo o roj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marill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partir el programa de propuestas impres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artir una denuncia sin comprobarl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Ofrecer dinero por el vot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r la foto de un vecino sin su permi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petir un dato que alguien mandó \"de un conocido\"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eguntar permiso para pegar en una puer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rde, amarillo o r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sugiere difundir un rumor sobre el rival que \"quizás sea cierto\". ¿Qué es lo étic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fundirlo porque seguro otros lo están dicie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fundirlo solo en privado por WhatsAp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difundirlo sin prueba y preguntar al equipo de comunic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lo borrando el nombre de quien lo inventó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, amarillo o roj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tegridad es hacer lo correcto incluso cuando nadie te ve… y sobre todo cuando muchos te miran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Principio de campaña limpi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rde, amarillo o r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"todos los demás" cruzan una línea ética, a nosotros también nos toca cruzarla para no per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presión empuja a cruzar la lín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"solo esta vez"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altan tres días y van abajo en las encuestas. Alguien propone repartir despensas con el logo del candidato. Suena práctico y todos calla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ompra de voto "por una sola vez" documenta al equipo completo y puede anular el registro. Lo urgente nunca es excusa para lo ilegal: se consulta, no se ejecu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presión empuja a cruzar la lín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meme "inocente"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voluntario arma un meme burlando el aspecto físico del rival y se vuelve viral. Nadie del equipo lo creó, pero muchos lo comparte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circula con tu marca, te representa. Sin una vocería que marque la línea, un chiste ajeno se convierte en tu proble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tropiezos éticos más comu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 justificar el atajo porque "el otro lado lo hace". Dos: compartir "por si acaso" una denuncia sin comprobar. Tres: creer que lo privado (un grupo de WhatsApp) no cuenta como campaña. Los tres se disfrazan de inofensivos; ninguno lo 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la presión empuja a cruzar la lín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o posible en tu campaña donde la presión por "ganar" empuja a cruzar una línea. ¿Qué le dirías a tu equipo para mantener el rumbo sin sonar ingenu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ejor defensa de la ética es mostrar que también es eficaz: la confianza regresa votos y no se comp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presión empuja a cruzar la lí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2"/>
              </a:rPr>
              <a:t><![CDATA[Ética y civismo: las líneas rojas de una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 electoral básico: qué podemos y qué 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ara convertir los valores en reglas concretas del jueg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2026-10-24T11:06:49Z</dcterms:created>
  <dcterms:modified xsi:type="dcterms:W3CDTF">2026-10-24T11:06:49Z</dcterms:modified>
  <dc:title>Ética y civismo: las líneas rojas de una campaña</dc:title>
  <dc:description>Presentación editable del OA «Ética y civismo: las líneas rojas de una campaña». Enlace: https://politica.lumbre.lat/object/camp-fun-r01-oa02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