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fun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reglas cambian por país; estas constantes casi nunc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zg65GFjaOP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fun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calendario electoral con una urna y una balanza de la justicia, marcando etapas de una el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elección tiene etapas y cada etapa tiene sus permisos y sus prohibi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3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Mapa mental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onsultar la normativa y pedir el permiso correspond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uso de espacios y recursos públicos suele estar regulado; lo responsable es revisar la norma y solicitar el permi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uchas reglas electorales regulan el uso de recursos públicos y de espacios, y conviene pedir permiso al propietario o respons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fun-r01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Hay que conocer las reglas de TU elección; ante la duda, frenar y consul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u trabajo en campaña es conocer las reglas de TU elección y, ante la duda, frenar y pregu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fun-r01-oa03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cuando un descuido sale caro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res acciones que tu equipo tenía planeadas y que, según lo visto, ameritan consultar con la responsable legal antes de hacerlas. ¿A quién se lo plantearías y cóm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fun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8984" r:id="rId1"/>
    <p:sldLayoutId id="2481848985" r:id="rId2"/>
    <p:sldLayoutId id="2481848986" r:id="rId3"/>
    <p:sldLayoutId id="248184898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1905f8c6096479f1875fff32263a05db15b209ad93bbc971.jpg"/>
  <Relationship Id="rId3" Type="http://schemas.openxmlformats.org/officeDocument/2006/relationships/hyperlink" Target="https://politica.lumbre.lat/object/camp-fun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zg65GFjaOPY2.jpg"/>
  <Relationship Id="rId3" Type="http://schemas.openxmlformats.org/officeDocument/2006/relationships/hyperlink" Target="https://politica.lumbre.lat/object/camp-fun-r01-oa03" TargetMode="External"/>
  <Relationship Id="rId4" Type="http://schemas.openxmlformats.org/officeDocument/2006/relationships/hyperlink" Target="https://www.youtube.com/watch?v=zg65GFjaOPY" TargetMode="External"/>
  <Relationship Id="rId5" Type="http://schemas.openxmlformats.org/officeDocument/2006/relationships/hyperlink" Target="https://www.youtube.com/watch?v=zg65GFjaOPY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fun-r01-oa03" TargetMode="External"/>
  <Relationship Id="rId4" Type="http://schemas.openxmlformats.org/officeDocument/2006/relationships/hyperlink" Target="https://politica.lumbre.lat/object/camp-fun-r01-oa03" TargetMode="External"/>
  <Relationship Id="rId5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fun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67700" cy="4800600"/>
          <a:chOff x="514350" y="781050"/>
          <a:chExt cx="82677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ector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ásic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dem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fun-r01-oa03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781050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r las reglas electorales universales que afectan el trabajo diario del equipo, sabiendo cuándo detenerse y pedir asesoría leg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guía de sentido común sobre los tiempos y límites que casi todas las campañas comparten, sin sustituir el consejo de un abog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lecciones · normas · precaución · lega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reglas cambian por país; estas constantes casi nunc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país y cada elección tiene sus propias leyes,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urso no es asesoría 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Aun así, casi todos los sistemas electorales protegen lo mismo: que la competencia sea libre, honesta y con reglas claras para tod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rabajo en campaña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 las reglas de TU 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, ante la duda, frenar y preguntar. Un error legal puede costarle caro a todo el equipo, no solo a quien lo cometió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reglas cambian por país; estas constantes casi nunc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867025"/>
            <a:ext cx="8115300" cy="14954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867025"/>
            <a:ext cx="38100" cy="14954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teoría. En muchas elecciones el candidato que iba arriba terminó fuera de la boleta por un solo descuido: un acto anticipado fuera de tiempo, un gasto no reportado, un evento con recursos públicos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 no sirve de nada si te descalifican por no leer el reglame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9432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 de o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34327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estás seguro de si algo es legal, detente y consulta a la persona responsable legal de la campaña antes de hacerlo. "Pensé que se podía" nunca alcanz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reglas cambian por país; estas constantes casi nun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es una campaña electoral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4766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9433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0671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reglas cambian por país; estas constantes casi nunca]]></a:t>
            </a:r>
          </a:p>
        </p:txBody>
      </p:sp>
      <p:pic>
        <p:nvPicPr>
          <p:cNvPr id="3" name="" descr="Ilustración de un calendario electoral con una urna y una balanza de la justicia, marcando etapas de una elección.">
            <a:hlinkClick r:id="rId3" tooltip="Ilustración de un calendario electoral con una urna y una balanza de la justicia, marcando etapas de una elección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elección tiene etapas y cada etapa tiene sus permisos y sus prohibicion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fun-r01-oa03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s electora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iemp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Precampañ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3145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ampañ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6289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Reflex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iner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051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Topes de gas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38200" y="36290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Origen lícit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433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curso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38200" y="42957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Uso del públic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838200" y="12192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Espaci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43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rato al elect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89547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No comprar vo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838200" y="22098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No presionar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casi todas las reglas electorales cuida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 constantes casi universales; confirma siempre la letra fina de TU elecció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809750"/>
                <a:gridCol w="3362325"/>
                <a:gridCol w="29432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elen prohibir o regul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nero y regal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egar dádivas a cambio del vo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unca condicionar el apoyo con bie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o de recursos públi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rovechar el cargo para promocionar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parar siempre el cargo de la campañ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mpo de campañ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overse antes o después del periodo permit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rmar fechas con la autoridad electo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ac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gada en escuelas, iglesias o vía pública restring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r permiso al propietario o respons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809750"/>
                <a:gridCol w="3362325"/>
                <a:gridCol w="29432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elen prohibir o regul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fa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firmaciones falsas sobre riv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ificar y discutir ideas, no atacar perso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casi todas las reglas electorales cuida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 en un patrón: las reglas no existen para incomodarte, sino para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gane con trampa. Cuando un equipo las respeta, protege su proyecto y su futuro gobiern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ventanas de tiemp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 todo el enredo legal viene d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d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puedes organizar al equipo y afinar el mensaje, pero pedir el voto de forma explícita puede contar como acto anticipado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ya se pide el voto abiertamente, con topes de gasto y reglas de propaganda.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 de reflexión y la v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se baja la intensidad y en muchos sitios se prohíbe hacer campaña para cuidar la calma antes de votar. Cruzarse de etapa es de los errores más caros y, a la vez, más evitabl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ventanas de tiemp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 a usar un salón del ayuntamiento para una reunión de campaña. Lo más responsable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sarlo porque total está disponibl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sultar la normativa y pedir el permiso correspondi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ntrar de noche para que nadie lo no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dir prestada la llave a un conocid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ventanas de tiemp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 las leyes electorales varían por país, un voluntario puede asumirla "parecida" a la de otro lugar y actu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ventanas de tiemp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 informarte bie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utoridad electoral de tu país o estado publica reglas, calendarios y prohibiciones. Guarda ese enlace y compártelo en tu equipo: una campaña informada comete menos error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un descuido sale car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la inauguración interes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funcionaria inaugura obras con su nombre y su logotipo dos meses antes de la elección. Usó recursos públicos para promocionarse sin pedir permiso: sanción y visibilidad negativa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para siempre el cargo de la campaña y consulta antes cualquier gestión pareci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el banner fuera de fech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equipo imprime y coloca propaganda una semana antes de que inicie formalmente la campaña. La autoridad ordena retirarla y el gasto se duplica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firma el calendario oficial con la autoridad electoral antes de imprimir; las fechas no se improvisa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un descuido sale car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ultar no es frenar: es acelerar segu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 una ruta simple para la duda: anótala, mándala por un canal fijo a la persona responsable legal y pide un plazo de respuesta. Así nadie "inventa" la solución apurado, y el equipo avanza sin tropezar con la le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cuando un descuido sale ca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res acciones que tu equipo tenía planeadas y que, según lo visto, ameritan consultar con la responsable legal antes de hacerlas. ¿A quién se lo plantearías y cóm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mbra un responsable legal desde el día uno; no dejes las dudas para la última sema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un descuido sale ca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fun-r01-oa03"/>
              </a:rPr>
              <a:t><![CDATA[Marco electoral básico: qué podemos y qué n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 la desinformación: no alimentar fake new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ara cuidar la verdad en el terreno digita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2026-10-24T09:05:11Z</dcterms:created>
  <dcterms:modified xsi:type="dcterms:W3CDTF">2026-10-24T09:05:11Z</dcterms:modified>
  <dc:title>Marco electoral básico: qué podemos y qué no</dc:title>
  <dc:description>Presentación editable del OA «Marco electoral básico: qué podemos y qué no». Enlace: https://politica.lumbre.lat/object/camp-fun-r01-oa03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