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amp-lid-r01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amp-lid-r01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s nervios no son tu enemigo; el silencio incómodo, tampoco» (2 de 2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l5DS3mu2oy4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amp-lid-r01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cover.p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Ilustración de un candidato sereno hablando ante una multitud atenta en una plaza, con lenguaje abier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No se trata de parecer perfecto: se trata de conect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amp-lid-r01-oa01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amp-lid-r01-oa01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esqueleto-discurso.p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Ilustración de un techo sostenido por tres columnas, con una puerta abierta al fondo por la que avanza una fila de person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Una idea arriba, tres razones que la sostienen y una invitación por la que la gente entra a la ac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amp-lid-r01-oa01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uántas ideas centrales por discurs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Una. Tres razones que la sostengan. Nada má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amp-lid-r01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1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Para qué sirve una paus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Da autoridad, deja respirar al público y enfatiza lo dich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amp-lid-r01-oa01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2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hacer con los nervios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Canalizarlos: respirar, moverte con propósito y llegar prepar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amp-lid-r01-oa01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3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ómo cerrar un discurs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Con una invitación concreta a la acción, no con un "eso es todo, gracias"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amp-lid-r01-oa01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4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Un discurso breve y con una sola idea clara conecta mejo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gente recuerda poco de mucho. Un discurso corto, con una idea y tres razones, es más eficaz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Un discurso corto, honesto y con estructura le gana a uno largo y perfecto que nadie recuer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amp-lid-r01-oa01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erdad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Verdadero. La pausa baja la velocidad, te deja respirar y suma autoridad en lugar de restarl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Baja la velocidad cuando sientas que corres; las pausas dan autori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amp-lid-r01-oa01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rrativa ramificada del OA. Enlace: https://politica.lumbre.lat/object/camp-lid-r01-oa01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 te va el hilo en pleno discurso» (2 de 2)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s cinco errores que arruinan un buen discurso» (2 de 2)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scribe el esqueleto de un discurso de 3 minutos para tu campaña: tu idea central en una línea, tres razones y tu invitación final. Léelo en voz alta y cronométra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amp-lid-r01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50160" r:id="rId1"/>
    <p:sldLayoutId id="2481950161" r:id="rId2"/>
    <p:sldLayoutId id="2481950162" r:id="rId3"/>
    <p:sldLayoutId id="2481950163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ece44b32eb4f167386ac23c2e7ea839d73cd49a692f7d85c1.jpg"/>
  <Relationship Id="rId3" Type="http://schemas.openxmlformats.org/officeDocument/2006/relationships/hyperlink" Target="https://politica.lumbre.lat/object/camp-lid-r01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lid-r01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lid-r01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lid-r01-oa01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lid-r01-oa01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l5DS3mu2oy42.jpg"/>
  <Relationship Id="rId3" Type="http://schemas.openxmlformats.org/officeDocument/2006/relationships/hyperlink" Target="https://politica.lumbre.lat/object/camp-lid-r01-oa01" TargetMode="External"/>
  <Relationship Id="rId4" Type="http://schemas.openxmlformats.org/officeDocument/2006/relationships/hyperlink" Target="https://www.youtube.com/watch?v=l5DS3mu2oy4" TargetMode="External"/>
  <Relationship Id="rId5" Type="http://schemas.openxmlformats.org/officeDocument/2006/relationships/hyperlink" Target="https://www.youtube.com/watch?v=l5DS3mu2oy4" TargetMode="External"/>
  <Relationship Id="rId6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cover3.png"/>
  <Relationship Id="rId3" Type="http://schemas.openxmlformats.org/officeDocument/2006/relationships/hyperlink" Target="https://politica.lumbre.lat/object/camp-lid-r01-oa01" TargetMode="External"/>
  <Relationship Id="rId4" Type="http://schemas.openxmlformats.org/officeDocument/2006/relationships/hyperlink" Target="https://politica.lumbre.lat/object/camp-lid-r01-oa01" TargetMode="External"/>
  <Relationship Id="rId5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lid-r01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lid-r01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esqueleto-discurso5.png"/>
  <Relationship Id="rId3" Type="http://schemas.openxmlformats.org/officeDocument/2006/relationships/hyperlink" Target="https://politica.lumbre.lat/object/camp-lid-r01-oa01" TargetMode="External"/>
  <Relationship Id="rId4" Type="http://schemas.openxmlformats.org/officeDocument/2006/relationships/hyperlink" Target="https://politica.lumbre.lat/object/camp-lid-r01-oa01" TargetMode="External"/>
  <Relationship Id="rId5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lid-r01-oa01" TargetMode="Externa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lid-r01-oa01" TargetMode="Externa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lid-r01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lid-r01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lid-r01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lid-r01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lid-r01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lid-r01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lid-r01-oa01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lid-r01-oa01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lid-r01-oa01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lid-r01-oa01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lid-r01-oa01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lid-r01-oa01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lid-r01-oa01" TargetMode="Externa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lid-r01-oa01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lid-r01-oa01" TargetMode="External"/>
  <Relationship Id="rId3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lid-r01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495800"/>
          <a:chOff x="514350" y="990600"/>
          <a:chExt cx="8534400" cy="44958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abla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úblic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ori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ntento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3581400"/>
            <a:ext cx="4476750" cy="914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der el miedo escénico y estructurar un discurso breve que conecte con una audiencia real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camp-lid-r01-oa01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619250"/>
            <a:ext cx="3105150" cy="1743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lid-r01-oa01"/>
              </a:rPr>
              <a:t><![CDATA[Hablar en público sin morir en el int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der el miedo escénico y estructurar un discurso breve que conecte con una audiencia rea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908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 minutos para quien va a hablar delante de gente: por qué conviene un discurso corto con una idea sola, cómo se arma en tres partes, qué hacen tu cuerpo y tu voz por ti y cómo recuperas el hilo cuando se te va. Trae un escenario de 4 salidas, 4 tarjetas de repaso, los cinco errores que arruinan un discurso y 2 reactivos calificado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lid-r01-oa01"/>
              </a:rPr>
              <a:t><![CDATA[Hablar en público sin morir en el int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hablar-en-público · discurso · nervios · oratori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nervios no son tu enemigo; el silencio incómodo, tampoco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lid-r01-oa01"/>
              </a:rPr>
              <a:t><![CDATA[Hablar en público sin morir en el int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sta los mejores oradores sienten el nudo en el estómago. La diferencia no es la ausencia de nervios, sino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alizar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y llegar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par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Un discurso corto, honesto y con estructura le gana a uno largo y perfecto que nadie recuerd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regla de oro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idea, tres razones, una invit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Si la gente sale repitiendo tu idea central, ganaste, aunque te haya temblado la voz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nervios no son tu enemigo; el silencio incómodo, tampoco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lid-r01-oa01"/>
              </a:rPr>
              <a:t><![CDATA[Hablar en público sin morir en el int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2867025"/>
            <a:ext cx="8115300" cy="1181100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2867025"/>
            <a:ext cx="38100" cy="1181100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e a la memoria el último discurso largo y revuelto que aguantaste: ¿recuerdas algo? Probablemente solo una frase o un momento incómodo. Los discursos no se juzgan por cuánto dices, sino por lo que la gente se lleva.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objetivo no es sonar inteligente: es que te entiendan y que salgan a hacer alg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2943225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vas a lograr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343275"/>
            <a:ext cx="77724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mar un discurso de 3 a 5 minutos con apertura, cuerpo y cierre, y manejar el cuerpo y la voz para que te acompañe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nervios no son tu enemigo; el silencio incómodo, tampoc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camp-lid-r01-oa01"/>
              </a:rPr>
              <a:t><![CDATA[Hablar en público sin morir en el int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12858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¿Cómo callar a alguien sin morir en el intento cuando hablas en público?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771775"/>
            <a:ext cx="42672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en YouTube. Lumbre no aloja ni controla el contenido enlazad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3886200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nervios no son tu enemigo; el silencio incómodo, tampoco]]></a:t>
            </a:r>
          </a:p>
        </p:txBody>
      </p:sp>
      <p:pic>
        <p:nvPicPr>
          <p:cNvPr id="3" name="" descr="Ilustración de un candidato sereno hablando ante una multitud atenta en una plaza, con lenguaje abierto.">
            <a:hlinkClick r:id="rId3" tooltip="Ilustración de un candidato sereno hablando ante una multitud atenta en una plaza, con lenguaje abierto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3514725" y="1257300"/>
            <a:ext cx="2105025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trata de parecer perfecto: se trata de conectar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olitica.lumbre.lat/object/camp-lid-r01-oa01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estructura de 3 part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lid-r01-oa01"/>
              </a:rPr>
              <a:t><![CDATA[Hablar en público sin morir en el int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misma estructura sirve para un discurso, un spot o una entrevist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lid-r01-oa01"/>
              </a:rPr>
              <a:t><![CDATA[Hablar en público sin morir en el int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8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257425"/>
        </p:xfrm>
        <a:graphic>
          <a:graphicData uri="http://schemas.openxmlformats.org/drawingml/2006/table">
            <a:tbl>
              <a:tblPr firstRow="1" bandRow="1"/>
              <a:tblGrid>
                <a:gridCol w="1371600"/>
                <a:gridCol w="3619500"/>
                <a:gridCol w="31242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art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ara qué sirv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jemplo de arranqu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pertu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ectar y ganar atención en 15 segund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a historia corta o una pregun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uerp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ostener UNA idea con tres razon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o que vamos a hacer por…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ierr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nvitar a actuar y ser record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or eso, este día te pido…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estructura de 3 partes]]></a:t>
            </a:r>
          </a:p>
        </p:txBody>
      </p:sp>
      <p:pic>
        <p:nvPicPr>
          <p:cNvPr id="3" name="" descr="Ilustración de un techo sostenido por tres columnas, con una puerta abierta al fondo por la que avanza una fila de personas.">
            <a:hlinkClick r:id="rId3" tooltip="Ilustración de un techo sostenido por tres columnas, con una puerta abierta al fondo por la que avanza una fila de personas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876550" y="1257300"/>
            <a:ext cx="3381375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Una idea arriba, tres razones que la sostienen y una invitación por la que la gente entra a la acción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olitica.lumbre.lat/object/camp-lid-r01-oa01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brir sin perderlos en los 15 segund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lid-r01-oa01"/>
              </a:rPr>
              <a:t><![CDATA[Hablar en público sin morir en el int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arranque decide si te escuchan o si ya se pusieron a ver el teléfono. Tres aperturas que funcionan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historia personal brevísi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"ayer una vecina me dijo..."),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pregunta que la audiencia ya se ha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"¿cuántas veces les prometieron esto antes?") o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dato concreto que afecta a quien te escuc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"en este barrio se cierran dos escuelas"). Evita la cortesía larga ("buenos días, gracias por estar aquí, es un honor..."): gasta tu mejor tiempo sin decir nada."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domar el cuerpo y la voz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lid-r01-oa01"/>
              </a:rPr>
              <a:t><![CDATA[Hablar en público sin morir en el int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3448050"/>
            <a:ext cx="8115300" cy="1181100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3448050"/>
            <a:ext cx="38100" cy="1181100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ira hondo tres veces antes de empezar; baja la adrenalin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16192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16192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oya los dos pies en el piso; evita mecerte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200977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200977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ra a personas concretas, no al vacío: una cara por frase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240982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240982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ja la velocidad cuando sientas que corres; las pausas dan autoridad.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514350" y="313372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762000" y="313372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stén el micrófono a la altura del mentón, no de la garganta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685800" y="352425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truco de la primera fila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685800" y="3933825"/>
            <a:ext cx="77724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 tres caras amables en distintos puntos del salón y háblales a ellas por turnos. Se siente una conversación y ordena tu mirad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domar el cuerpo y la voz · Recuerdos rápidos de oratoria · Tarjeta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lid-r01-oa01"/>
              </a:rPr>
              <a:t><![CDATA[Hablar en público sin morir en el int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ntas ideas centrales por discurso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lid-r01-oa01"/>
              </a:rPr>
              <a:t><![CDATA[Hablar en público sin morir en el int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domar el cuerpo y la voz · Recuerdos rápidos de oratoria · Tarjeta 1 de 4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. Tres razones que la sostengan. Nada má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domar el cuerpo y la voz · Recuerdos rápidos de oratoria · Tarjeta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lid-r01-oa01"/>
              </a:rPr>
              <a:t><![CDATA[Hablar en público sin morir en el int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ara qué sirve una pausa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lid-r01-oa01"/>
              </a:rPr>
              <a:t><![CDATA[Hablar en público sin morir en el int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domar el cuerpo y la voz · Recuerdos rápidos de oratoria · Tarjeta 2 de 4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 autoridad, deja respirar al público y enfatiza lo dicho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domar el cuerpo y la voz · Recuerdos rápidos de oratoria · Tarjeta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lid-r01-oa01"/>
              </a:rPr>
              <a:t><![CDATA[Hablar en público sin morir en el int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hacer con los nervios?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lid-r01-oa01"/>
              </a:rPr>
              <a:t><![CDATA[Hablar en público sin morir en el int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domar el cuerpo y la voz · Recuerdos rápidos de oratoria · Tarjeta 3 de 4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alizarlos: respirar, moverte con propósito y llegar preparado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domar el cuerpo y la voz · Recuerdos rápidos de oratoria · Tarjeta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lid-r01-oa01"/>
              </a:rPr>
              <a:t><![CDATA[Hablar en público sin morir en el int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ómo cerrar un discurso?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lid-r01-oa01"/>
              </a:rPr>
              <a:t><![CDATA[Hablar en público sin morir en el int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domar el cuerpo y la voz · Recuerdos rápidos de oratoria · Tarjeta 4 de 4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 una invitación concreta a la acción, no con un "eso es todo, gracias"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lid-r01-oa01"/>
              </a:rPr>
              <a:t><![CDATA[Hablar en público sin morir en el int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ómo domar el cuerpo y la voz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 mano dice que un discurso político debe ser largo para demostrar seriedad. ¿Qué es más ciert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Mientras más largo, más convinc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Un discurso breve y con una sola idea clara conecta mejor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076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as pausas denotan falta de preparación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457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Hay que leer todo el texto para no equivocarse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lid-r01-oa01"/>
              </a:rPr>
              <a:t><![CDATA[Hablar en público sin morir en el int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ómo domar el cuerpo y la voz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te quedas sin aire y hablas muy rápido, una pausa consciente puede devolverte el contro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 te va el hilo en pleno discurso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lid-r01-oa01"/>
              </a:rPr>
              <a:t><![CDATA[Hablar en público sin morir en el int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do start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716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s hablando y de pronto olvidas qué sigue. ¿Qué haces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43100"/>
            <a:ext cx="80010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Aceptar con calma y resumir lo dicho (va a resume)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19325"/>
            <a:ext cx="80010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Disculparte mucho y nerviosear (va a apologiza)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505075"/>
            <a:ext cx="80010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Tomar agua y mirar tus notas un segundo (va a notas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7813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do resume · final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13372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s "lo esencial hasta ahora es…" y retomaste la idea central. El público ni notó el vacío: estabas en control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 te va el hilo en pleno discurso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lid-r01-oa01"/>
              </a:rPr>
              <a:t><![CDATA[Hablar en público sin morir en el int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do apologiz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7162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r perdón una y otra vez recuerda al público que algo falló y sube tus nervios. Mejor respira y vuelve a una cara amabl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257425"/>
            <a:ext cx="80010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Corregir: respirar y retomar (va a start)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336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do notas · final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8860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vistazo breve a las notas es legítimo y profesional. Vuelves con la idea siguiente y sigue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5718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narrativa interactiva se recorre en el O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cinco errores que arruinan un buen discurso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lid-r01-oa01"/>
              </a:rPr>
              <a:t><![CDATA[Hablar en público sin morir en el int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ter sin estructura: dices diez cosas y la gente no retiene ningun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r todo el texto sin mirar a nadie: pierdes el contacto y la confianz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darte en generalidades ("vamos a trabajar por un mejor futuro") sin un solo ejemplo concreto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argar el cierre con agradecimientos infinitos en vez de una invitación clara a actuar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cinco errores que arruinan un buen discurso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lid-r01-oa01"/>
              </a:rPr>
              <a:t><![CDATA[Hablar en público sin morir en el int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2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866900"/>
            <a:ext cx="8115300" cy="1809750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866900"/>
            <a:ext cx="38100" cy="1809750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arle al enojo o al ataque personal: el golpe se te regresa como daño a tu imagen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19431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antídoto: ensayar en voz alt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85800" y="23431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discurso que no se dice en voz alta antes, no está listo. Cronométrate, grábate y escúchate: ahí donde tropiezas al leer es donde el público se perderá. Repítelo solo tres veces y notarás la diferencia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lid-r01-oa01"/>
              </a:rPr>
              <a:t><![CDATA[Hablar en público sin morir en el int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os cinco errores que arruinan un buen discurs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 el esqueleto de un discurso de 3 minutos para tu campaña: tu idea central en una línea, tres razones y tu invitación final. Léelo en voz alta y cronométrat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955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Grábate: escucharse es la forma más rápida de mejorar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086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cinco errores que arruinan un buen discur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lid-r01-oa01"/>
              </a:rPr>
              <a:t><![CDATA[Hablar en público sin morir en el int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 pa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ruir el mensaje y contar histor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porque hablar bien no sirve si no hay un mensaje que valga la pena repetir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2026-10-25T13:11:27Z</dcterms:created>
  <dcterms:modified xsi:type="dcterms:W3CDTF">2026-10-25T13:11:27Z</dcterms:modified>
  <dc:title>Hablar en público sin morir en el intento</dc:title>
  <dc:description>Presentación editable del OA «Hablar en público sin morir en el intento». Enlace: https://politica.lumbre.lat/object/camp-lid-r01-oa01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