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2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gente no repite propuestas; repite historias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RvyFAbpWT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una persona contando una historia a un pequeño grupo atento, con la frase clave del mensaje flotando como hilo conduct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Un mensaje claro es un hilo que une todas tus apari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 de tiempo del OA. Enlace: https://politica.lumbre.lat/object/camp-lid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 centro de salud a cinco cuadras de tu c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 concreto, se puede imaginar y describe un cambio real. Los demás son virtudes vagas o frases huecas que nadie rep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buen mensaje cabe en una frase, describe un cambio concreto y se puede ver con los oj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Baches tapados en 30 días → Fuer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Vamos a trabajar con amor → Débi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Beca completa para cada estudiante de la comunidad → Fuer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eremos el cambio que el mundo necesita → Débi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Una cámara de seguridad por cada cuadra acordada con vecinos → Fuer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buen mensaje describe un cambio concreto, se puede ver con los ojos y cabe en una frase; las frases vagas sobre virtudes son débi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Qué recuerda la gente tras un miti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Una campaña con cien propuestas no deja ninguna; conviene una idea central clara y pocas pruebas que la sosteng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trabajo es encontrar una idea central y contarla con historias de personas re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lid-r01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cuando el mensaje se pierde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dacta tu mensaje central en una sola frase. Luego cuenta una historia de tres tiempos (antes, giro, después) que lo ilustre, con una persona real que haya dado permi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lid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1817" r:id="rId1"/>
    <p:sldLayoutId id="2481861818" r:id="rId2"/>
    <p:sldLayoutId id="2481861819" r:id="rId3"/>
    <p:sldLayoutId id="248186182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d050fd515a26868e6d277f6e1a32c00c16fca87109c47dc1.jpg"/>
  <Relationship Id="rId3" Type="http://schemas.openxmlformats.org/officeDocument/2006/relationships/hyperlink" Target="https://politica.lumbre.lat/object/camp-lid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2" TargetMode="Externa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RvyFAbpWTRE2.jpg"/>
  <Relationship Id="rId3" Type="http://schemas.openxmlformats.org/officeDocument/2006/relationships/hyperlink" Target="https://politica.lumbre.lat/object/camp-lid-r01-oa02" TargetMode="External"/>
  <Relationship Id="rId4" Type="http://schemas.openxmlformats.org/officeDocument/2006/relationships/hyperlink" Target="https://www.youtube.com/watch?v=RvyFAbpWTRE" TargetMode="External"/>
  <Relationship Id="rId5" Type="http://schemas.openxmlformats.org/officeDocument/2006/relationships/hyperlink" Target="https://www.youtube.com/watch?v=RvyFAbpWTRE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3.png"/>
  <Relationship Id="rId3" Type="http://schemas.openxmlformats.org/officeDocument/2006/relationships/hyperlink" Target="https://politica.lumbre.lat/object/camp-lid-r01-oa02" TargetMode="External"/>
  <Relationship Id="rId4" Type="http://schemas.openxmlformats.org/officeDocument/2006/relationships/hyperlink" Target="https://politica.lumbre.lat/object/camp-lid-r01-oa02" TargetMode="External"/>
  <Relationship Id="rId5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2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2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2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lid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67700" cy="4495800"/>
          <a:chOff x="514350" y="781050"/>
          <a:chExt cx="82677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tru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nsaj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istori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un mensaje central simple y comunicarlo con historias concretas que la gente recuerde y repit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lid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950" y="781050"/>
            <a:ext cx="25717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2"/>
              </a:rPr>
              <a:t><![CDATA[Construir el mensaje y contar histor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un mensaje central simple y comunicarlo con historias concretas que la gente recuerde y repi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razón de la campaña: pasar de una lista de propuestas a un mensaje con rostro humano que se pueda contar en una fras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81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771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ensaje · historias · narrativa · propuest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gente no repite propuestas; repite histori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2"/>
              </a:rPr>
              <a:t><![CDATA[Construir el mensaje y contar histor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ampaña con cien propuestas no deja ninguna. El trabajo es encontra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idea cent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porqué de tu proyecto — y contarla co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orias de personas re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la ilustra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buen mensaje cabe en una frase, se entiende sin esfuerzo y describe un cambio concreto y creíble. Las historias le ponen cara, nombre y emoción. Los datos le dan respaldo; pero es la historia la que se transmite de boca en boc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gente no repite propuestas; repite histori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2"/>
              </a:rPr>
              <a:t><![CDATA[Construir el mensaje y contar histor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construi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mensaje central en una línea y una historia de tres tiempos que lo haga sentir rea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gente no repite propuestas; repite histori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lid-r01-oa02"/>
              </a:rPr>
              <a:t><![CDATA[Construir el mensaje y contar histor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695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enta historias para ser un gran lider #comunicación #tips #comunicacionnoverb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3181350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en YouTube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957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gente no repite propuestas; repite historias]]></a:t>
            </a:r>
          </a:p>
        </p:txBody>
      </p:sp>
      <p:pic>
        <p:nvPicPr>
          <p:cNvPr id="3" name="" descr="Ilustración de una persona contando una historia a un pequeño grupo atento, con la frase clave del mensaje flotando como hilo conductor.">
            <a:hlinkClick r:id="rId3" tooltip="Ilustración de una persona contando una historia a un pequeño grupo atento, con la frase clave del mensaje flotando como hilo conductor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514725" y="1257300"/>
            <a:ext cx="21050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Un mensaje claro es un hilo que une todas tus aparicion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lid-r01-oa02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2"/>
              </a:rPr>
              <a:t><![CDATA[Construir el mensaje y contar histor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mensaje y pásale estos filtros. Si falla alguno, vuelve a intentarl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19526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abe en una frase que un niño repetiría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526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3526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escribe un cambio concreto, no una virtud vaga?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743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762000" y="2743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e puede ver con los ojos (una imagen, una escena)?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143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143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s cierto y sostenible durante toda la campaña?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514350" y="3533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762000" y="3533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iferencia a tu propuesta de la del rival sin atacarlo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contar una historia que convenc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2"/>
              </a:rPr>
              <a:t><![CDATA[Construir el mensaje y contar histor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· El problema con ro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ña Marta caminaba 40 minutos para llevar a su hijo a un centro de salud. Nadie le daba respues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iro · La propues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stro plan abre un centro de salud a cinco cuadras de su casa, con médico fij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4385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pués · El cambio imaginabl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800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ña Marta llega caminando y regresa a trabajar temprano. Eso queremos para todas las familia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istoria de tres tiemp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2"/>
              </a:rPr>
              <a:t><![CDATA[Construir el mensaje y contar histor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onestidad ante to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 inventes historias ni uses a una persona sin su permiso. Una historia falsa descubierta quema la campaña entera. Nombra solo con autorización y cambia datos si proteges su privacid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2"/>
              </a:rPr>
              <a:t><![CDATA[Construir el mensaje y contar histor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historia de tres tiemp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estos es un mejor mensaje centr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omos gente honesta que trabaja por el camb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centro de salud a cinco cuadras de tu cas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rometo una nueva era de progreso integral sostenibl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133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futuro que merecemos está llegand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2"/>
              </a:rPr>
              <a:t><![CDATA[Construir el mensaje y contar histor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historia de tres tiemp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frase como mensaje fuerte o mensaje débil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uer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ébi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Baches tapados en 30 día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Vamos a trabajar con amo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Beca completa para cada estudiante de la comunida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eremos el cambio que el mundo necesit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2"/>
              </a:rPr>
              <a:t><![CDATA[Construir el mensaje y contar histor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Una cámara de seguridad por cada cuadra acordada con vecin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recuerda la gente tras un miti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2"/>
              </a:rPr>
              <a:t><![CDATA[Construir el mensaje y contar histor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5265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tegorí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cordado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historia perso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3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dato concre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consigna vag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lista compl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2"/>
              </a:rPr>
              <a:t><![CDATA[Construir el mensaje y contar histor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historia de tres tiemp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 más propuestas incluyas en tu mensaje central, más probable es que la gente conecte con algu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el mensaje se pierd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2"/>
              </a:rPr>
              <a:t><![CDATA[Construir el mensaje y contar histor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1 — el candidato de las 100 propuest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cada acto recita la lista completa: salud, educación, seguridad, agua, empleo. Al final cada persona repite una distinta y muchas no repiten ninguna. No tener una idea central es no tener mensaje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ige esa única cosa alrededor de la cual gira todo lo demás, y usa el resto como respaldo, no como adorn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el mensaje se pierd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2"/>
              </a:rPr>
              <a:t><![CDATA[Construir el mensaje y contar histor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867025"/>
            <a:ext cx="8115300" cy="17621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867025"/>
            <a:ext cx="38100" cy="17621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2 — la historia prest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conmover, el equipo difunde un relato de "una vecina" que nadie verificó y resultó exagerado. Un periodista lo comprobó y el descrédito se comió dos semanas de campaña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a historia que no puedes sostener con nombre y verdad no es un recurso: es una bomba de tiemp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9432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 la frase suel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34327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le tu mensaje a alguien neutral que no conoce la campaña y pídele que lo repita. Si no puede, o lo cambia por algo genérico ("que van a arreglar las cosas"), todavía está demasiado abstracto: vuelve a redact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2"/>
              </a:rPr>
              <a:t><![CDATA[Construir el mensaje y contar histor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asos: cuando el mensaje se pier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 tu mensaje central en una sola frase. Luego cuenta una historia de tres tiempos (antes, giro, después) que lo ilustre, con una persona real que haya dado permi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vecina no puede repetir tu mensaje después de escucharlo una vez, todavía es larg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el mensaje se pierd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lid-r01-oa02"/>
              </a:rPr>
              <a:t><![CDATA[Construir el mensaje y contar histor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ebate: defender propuestas con resp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uando tu mensaje se prueba frente al otro y ante los reflectore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2026-10-24T12:39:04Z</dcterms:created>
  <dcterms:modified xsi:type="dcterms:W3CDTF">2026-10-24T12:39:04Z</dcterms:modified>
  <dc:title>Construir el mensaje y contar historias</dc:title>
  <dc:description>Presentación editable del OA «Construir el mensaje y contar historias». Enlace: https://politica.lumbre.lat/object/camp-lid-r01-oa02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