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ganas un debate humillando; ganas siendo el más sereno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OnxyxP3rO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dos candidatos en un podio de debate serenos, con un público observando y un reloj marcando el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n un debate, la calma es la prueba más elocuente de cap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tres terminan donde tú querías: en tu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tecnica-puente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a persona cruzando un puente sencillo desde un risco lleno de espinas hacia una plataforma firme e ilumi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uente: salir de la pregunta trampa y aterrizar, caminando, en tu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camp-lid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e acusan en vivo de algo que no hicist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omar la pregunta y llevarte de vuelta a tu mensaj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uente reconoce la pregunta y la conecta con tu idea central; no es huir, es reencau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uente: pasar de la trampa a tu mensaje, por ejemplo "lo importante aquí es que…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público premia el temple y la confianza bajo presión; un ataque furioso daña tu ima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úblico no elige al que más grita ni al que mejor ataca; elige al que se ve más confiable bajo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e preguntan por un tema incómodo → Puente hacia tu mensaje cent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val intenta imponer su tema → Encuadre: defines tú de qué trata el asu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acusan de un problema real de la gente → Reencuadre: reconoces y ofreces tu s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técnicas vistas son puente (pasar al propio mensaje), encuadre (definir tú el tema) y reencuadre (convertir un ataque en propuest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la pregunta más incómoda que te podrían hacer en un debate y escribe tu respuesta usando un puente. Ensáyala en voz alta con un integrante del equipo que haga de mode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1628" r:id="rId1"/>
    <p:sldLayoutId id="2481841629" r:id="rId2"/>
    <p:sldLayoutId id="2481841630" r:id="rId3"/>
    <p:sldLayoutId id="248184163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be2180888a1fdeb6e06cefbd1ef6c9eb926c2a8b4eee2381.jpg"/>
  <Relationship Id="rId3" Type="http://schemas.openxmlformats.org/officeDocument/2006/relationships/hyperlink" Target="https://politica.lumbre.lat/object/camp-lid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OnxyxP3rOQ2.jpg"/>
  <Relationship Id="rId3" Type="http://schemas.openxmlformats.org/officeDocument/2006/relationships/hyperlink" Target="https://politica.lumbre.lat/object/camp-lid-r01-oa03" TargetMode="External"/>
  <Relationship Id="rId4" Type="http://schemas.openxmlformats.org/officeDocument/2006/relationships/hyperlink" Target="https://www.youtube.com/watch?v=dOnxyxP3rOQ" TargetMode="External"/>
  <Relationship Id="rId5" Type="http://schemas.openxmlformats.org/officeDocument/2006/relationships/hyperlink" Target="https://www.youtube.com/watch?v=dOnxyxP3rO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lid-r01-oa03" TargetMode="External"/>
  <Relationship Id="rId4" Type="http://schemas.openxmlformats.org/officeDocument/2006/relationships/hyperlink" Target="https://politica.lumbre.lat/object/camp-lid-r01-oa03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tecnica-puente5.png"/>
  <Relationship Id="rId3" Type="http://schemas.openxmlformats.org/officeDocument/2006/relationships/hyperlink" Target="https://politica.lumbre.lat/object/camp-lid-r01-oa03" TargetMode="External"/>
  <Relationship Id="rId4" Type="http://schemas.openxmlformats.org/officeDocument/2006/relationships/hyperlink" Target="https://politica.lumbre.lat/object/camp-lid-r01-oa03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end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e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 a un debate preparado, responder sin agredir y volver siempre a la propia propuest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3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 a un debate preparado, responder sin agredir y volver siempre a la propia pro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bate no es una pelea: es una prueba de carácter y claridad bajo presión. Aquí se gana con temple, no con golp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bate · respuesta · respeto · presió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ganas un debate humillando; ganas siendo el más sere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úblico no elige al que más grita ni al que mejor ataca. Elige al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ve más confiable bajo 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debate es tu mensaje puesto a prueba: te van a interrumpir, a provocar y a sacar de tus casillas. La pregunta es si vas a responder con clase o con nerv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eta no es aplastar al rival: es que la gente piense "esta persona sí puede gobernar". Cada vez que te desvíes al insulto, le regalas al rival la imagen de temple que él no pudo ten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ganas un debate humillando; ganas siendo el más sere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entre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del puente, el encuadre del tema y el autocontrol cuando te provoc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ganas un debate humillando; ganas siendo el más sere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 para GANAR cualquier DEBATE #hablarenpubl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ganas un debate humillando; ganas siendo el más sereno]]></a:t>
            </a:r>
          </a:p>
        </p:txBody>
      </p:sp>
      <p:pic>
        <p:nvPicPr>
          <p:cNvPr id="3" name="" descr="Ilustración de dos candidatos en un podio de debate serenos, con un público observando y un reloj marcando el tiempo.">
            <a:hlinkClick r:id="rId3" tooltip="Ilustración de dos candidatos en un podio de debate serenos, con un público observando y un reloj marcando el tiemp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n un debate, la calma es la prueba más elocuente de capacid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3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terminan donde tú querías: en tu mensaje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790825"/>
                <a:gridCol w="3800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écn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ar de la trampa a tu mens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Lo importante aquí es que…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ad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ir tú el tema del que hab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Esto no va de mí, va de las familias que…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encuad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tir un ataque en pro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\"Tienen razón en que urge; por eso proponemos…\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técnicas que salvan cualquier pregunta]]></a:t>
            </a:r>
          </a:p>
        </p:txBody>
      </p:sp>
      <p:pic>
        <p:nvPicPr>
          <p:cNvPr id="3" name="" descr="Ilustración de una persona cruzando un puente sencillo desde un risco lleno de espinas hacia una plataforma firme e iluminada.">
            <a:hlinkClick r:id="rId3" tooltip="Ilustración de una persona cruzando un puente sencillo desde un risco lleno de espinas hacia una plataforma firme e ilumin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05100" y="1257300"/>
            <a:ext cx="3733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uente: salir de la pregunta trampa y aterrizar, caminando, en tu mensaj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3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ostener la pre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 primero a la idea, nunca a la emoción del riv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o nombres con desprecio: di \"mi contrincante\" o su car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mienten, corrige con dato y sigue; no te quedas en el reclam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 los tiempos: quedarse corto te hace ver disciplinad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ataque personal, responde con altura: el contraste es tu argumen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 acusan en vivo de algo que no hicis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leno debate, tu rival afirma algo falso sobre ti con tono de certeza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volver el golpe con otra acusación (va a golp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33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rregir con un dato y volver a tu propuesta (va a dat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09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írte y minimizar al rival (va a risa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95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golp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tercambio de acusaciones confirma ante el público que ambos están al mismo nivel. Perdiste el templ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338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olver y probar otra vía (va a start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 acusan en vivo de algo que no hicis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at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 con calma \"eso no es así, la cifra real es…; y lo que sí importa es tu seguridad\". Te ves fiable y vuelves a tu mensaj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i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urla puede leerse como soberbia. Arriesgas perder empatía justo cuando el público mira tu caráct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95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Mejor corregir con altura (va a dat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ostener la pr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del "puente" sirve principalmente par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mbiar de tema para evitar la pregu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omar la pregunta y llevarte de vuelta a tu mensaj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tacar al rival por su pas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anar tiempo mientras piensa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ostener la pr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 más duro ataques al rival en un debate, más posibilidades tienes de ganar la confianza del públ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ostener la pre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del debate con la técnica adecu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e preguntan por un tema incómo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rival intenta imponer su te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e acusan de un problema real de la g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cuadre: defines tú de qué trata el asun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encuadre: reconoces y ofreces tu solució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ente hacia tu mensaje centra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paración que sí contro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bate se gana antes de entrar. Enumera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preguntas que más te d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se tema que evitas) y prepara un puente para cada una; ensaya en voz alta mientras alguien del equipo te interrumpe y te provoca a propósito. Quien solo ensaya lo que le favorece, se bloquea en lo inesperado. Lleva tres cifras que dominas de memoria y una frase de cierre que puedas repetir aunque te cort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temple como vent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provocación que no mordi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una candidata la interrumpen y atacan tres veces seguidas. Responde con calma, sin nombrarlo, y en cada réplica vuelve a su mensaje sobre seguridad. Al cierre, el público recuerda su serenidad y el ruido del otro: el contraste hizo el trabajo por e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dato que no domina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candidato presume una cifra que no sabe sostener; la contrapregunta descubre que no conoce su propia propuest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un debate, afirmar sin saber es más caro que callar; no digas un número que no puedas explicar si te lo pid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temple como vent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pregunta más incómoda que te podrían hacer en un debate y escribe tu respuesta usando un puente. Ensáyala en voz alta con un integrante del equipo que haga de mode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Graba el ensayo y revisa si suenas sereno o a la defensiv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temple como vent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3"/>
              </a:rPr>
              <a:t><![CDATA[El debate: defender propuestas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 de prensa: claridad y 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mismo temple, pero en un terreno donde tú no controlas la pregun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2026-10-24T07:02:35Z</dcterms:created>
  <dcterms:modified xsi:type="dcterms:W3CDTF">2026-10-24T07:02:35Z</dcterms:modified>
  <dc:title>El debate: defender propuestas con respeto</dc:title>
  <dc:description>Presentación editable del OA «El debate: defender propuestas con respeto». Enlace: https://politica.lumbre.lat/object/camp-lid-r01-oa03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