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respondes a la pregunta: respondes para el público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6CO9pkKJsZ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candidato dando una entrevista ante micrófonos y cámaras, respondiendo con sere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res frases claras valen más que tres minutos de explic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rregir la suposición con datos y volver a tu mensaj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gunta contiene una suposición. Se corrige el hecho con serenidad y se reencauza al mensaje, sin pelear ni validar la tram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la trampa de la suposición se corrige el hecho y se vuelve a tu idea-fuerza en lugar de pelear con la preg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e responde corto y claro; la gente recuerda frases simples, no explicaciones larg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a respuesta a una pregunta difícil debe caber en 30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ema · idea-fuerza · benef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conocer, afirmar y aterrizar: los tres tiempos de una respuesta de 30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puesta tiene tres tiempos: reconoces el tema, das tu idea-fuerza y la aterrizas en un beneficio para la 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lo que se lleva la gent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tres preguntas incómodas que te haría un reportero y responde cada una en máximo 30 segundos siguiendo reconocer-afirmar-aterrizar. Pide a alguien que te las haga sin previo av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5483" r:id="rId1"/>
    <p:sldLayoutId id="2481865484" r:id="rId2"/>
    <p:sldLayoutId id="2481865485" r:id="rId3"/>
    <p:sldLayoutId id="24818654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f8018bca279417cc53c4ff3b7ef05005bd7cac8ca457be51.jpg"/>
  <Relationship Id="rId3" Type="http://schemas.openxmlformats.org/officeDocument/2006/relationships/hyperlink" Target="https://politica.lumbre.lat/object/camp-lid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6CO9pkKJsZ42.jpg"/>
  <Relationship Id="rId3" Type="http://schemas.openxmlformats.org/officeDocument/2006/relationships/hyperlink" Target="https://politica.lumbre.lat/object/camp-lid-r01-oa04" TargetMode="External"/>
  <Relationship Id="rId4" Type="http://schemas.openxmlformats.org/officeDocument/2006/relationships/hyperlink" Target="https://www.youtube.com/watch?v=6CO9pkKJsZ4" TargetMode="External"/>
  <Relationship Id="rId5" Type="http://schemas.openxmlformats.org/officeDocument/2006/relationships/hyperlink" Target="https://www.youtube.com/watch?v=6CO9pkKJsZ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lid-r01-oa04" TargetMode="External"/>
  <Relationship Id="rId4" Type="http://schemas.openxmlformats.org/officeDocument/2006/relationships/hyperlink" Target="https://politica.lumbre.lat/object/camp-lid-r01-oa04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vis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ns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r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ipli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una entrevista con respuestas breves e ideas-fuerza, sin caer en las trampas de la pregunt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4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una entrevista con respuestas breves e ideas-fuerza, sin caer en las trampas de la pregu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vista es tu mensaje en terreno ajeno: el reportero pregunta, pero tú decides qué se lleva la g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nsa · entrevista · medios · disciplin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respondes a la pregunta: respondes para el públic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entrevista, el reportero hace las preguntas, per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 controlas el 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se trata de contestar todo lo que te preguntan al pie de la letra, sino de asegurar que, al terminar, la gente entien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deas clav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 cae en la trampa de divagar, de dar cifras de memoria o de pelear con la pregunta, pierde el aire. Quien responde corto, claro y vuelve a su mensaje, gana. La disciplina es tu mejor filtr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respondes a la pregunta: respondes para el públic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do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dea-fuerza de 30 segundos y las trampas más comunes de una pregun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000625"/>
          <a:chOff x="514350" y="247650"/>
          <a:chExt cx="8629650" cy="50006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respondes a la pregunta: respondes para el públ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E ORO!✨ La DISCIPLINA tarde o temprano VENCERA A LA INTELIGENCIA - YOKOI KENJI Discipl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59092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7053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respondes a la pregunta: respondes para el público]]></a:t>
            </a:r>
          </a:p>
        </p:txBody>
      </p:sp>
      <p:pic>
        <p:nvPicPr>
          <p:cNvPr id="3" name="" descr="Ilustración de un candidato dando una entrevista ante micrófonos y cámaras, respondiendo con serenidad.">
            <a:hlinkClick r:id="rId3" tooltip="Ilustración de un candidato dando una entrevista ante micrófonos y cámaras, respondiendo con serenidad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res frases claras valen más que tres minutos de explicacion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4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os 30 segun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respuesta a una pregunta difícil debe caber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 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tener tres tiempos: reconoces el tema, das tu idea-fuerza y la aterrizas en un beneficio para la gente. Si necesitas cinco minutos, tu idea no estaba cla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mpas que debes recono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 la trampa en tu cabeza y responde a lo que sí depende de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98132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al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po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¿Por qué fracasó su plan?\" (asume que fracasó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ige el hecho, no pelear: \"al contrario, avanzamos en…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disyun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¿Va a subir impuestos o recortar?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haza el marco falso: \"la opción es crecer ordenado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ovo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Su rival dice que usted miente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muerdas el anzuelo: vuelve a tu pro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98132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al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nécd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Un vecino dice que…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noce y generaliza con tu p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mpas que debes recono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nca "sin comentarios" en buc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 "sin comentarios" suena a culpa. Si no puedes dar un dato, di por qué con calma y ofrece cuándo lo tendrás: \"no tengo esa cifra exacta hoy; la confirmo mañana\"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ampas que debes recono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portero pregunta: "¿Por qué su campaña va tan mal en las encuestas?". La mejor primera reacción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fenderte con enojo y cuestionar al report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eptar que vas mal para verte humil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rregir la suposición con datos y volver a tu mensaj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r "sin comentarios" y cambiar de tem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ampas que debes recono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entrevista conviene dar todos los detalles técnicos para demostrar que dominas el 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ampas que debes recono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 el patrón de una idea-fuerza: "Reconozco el ___, doy mi ___, y la aterrizo en un ___ para la gente."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o que se lleva la gen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respuesta de tres minu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una pregunta sobre el recolector de basura, el candidato explica con detalle la ingeniería de rutas. Al cierre, el televidente se quedó con cara de aburrimiento y no escuchó la ide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la respuesta no cabe, no estaba clara; di una sola cosa y déjala son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morder el anzue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reportero provoca: "su rival dice que usted miente". El candidato se irrita y devuelve el golpe. Titular del día siguiente: la pelea, no la propuest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ntrevista te juzgan por lo que dices, pero más por el estado de ánimo que revel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o que se lleva la gen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tular se construye a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dos o tres frases memorables y colócalas en distintas respuestas; el reportero busca una cita corta que quepa en el titular. Dale una frase utilizable con la que estés cómodo, no un "este..." titubean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lo que se lleva la 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tres preguntas incómodas que te haría un reportero y responde cada una en máximo 30 segundos siguiendo reconocer-afirmar-aterrizar. Pide a alguien que te las haga sin previo avi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n la grabación se te escucha dudar, te faltó una sola idea-fuerza cla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o que se lleva la 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4"/>
              </a:rPr>
              <a:t><![CDATA[Entrevistas de prensa: claridad y discipl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s hostiles y preguntas difíc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quien te pregunta no está del lado del micrófono, sino de la frustr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2026-10-24T13:40:10Z</dcterms:created>
  <dcterms:modified xsi:type="dcterms:W3CDTF">2026-10-24T13:40:10Z</dcterms:modified>
  <dc:title>Entrevistas de prensa: claridad y disciplina</dc:title>
  <dc:description>Presentación editable del OA «Entrevistas de prensa: claridad y disciplina». Enlace: https://politica.lumbre.lat/object/camp-lid-r01-oa04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