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5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encia hostil no es tu enemiga: es gente con un dolor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64U4jUyi9Q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5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candidato de pie, sereno, ante una audiencia gesticulando y levantando la mano en son de prot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serenidad en un salón hostil es el mensaje más fuerte que puedes 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5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5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camp-lid-r01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e interrumpen con grito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conocer y validar el enojo de la gente antes de propon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alidar el enojo baja la temperatura y abre la puerta a que te escuchen; imponer o huir cierran 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ntes de hablar de propuestas hay que saludar y reconocer el enojo; dejar que alguien te harte primero ayuda a desesc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Casi siempre es una acumulación de frustraciones anteriores; tomarlo personal te hace reaccionar 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nojo de una audiencia casi nunca es contra ti: es una acumulación de frustraciones que alguien tiene que escuch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la humildad gana la sal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 lugar donde a tu campaña le sería hostil aparecer. Escribe tus primeras tres frases al entrar (sin propuestas aún), y un compromiso concreto que podrías asumir con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68" r:id="rId1"/>
    <p:sldLayoutId id="2481849069" r:id="rId2"/>
    <p:sldLayoutId id="2481849070" r:id="rId3"/>
    <p:sldLayoutId id="24818490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8ea9719da0cc4395bcb25eb4ad1d2afb7252ae7f6b35a381.jpg"/>
  <Relationship Id="rId3" Type="http://schemas.openxmlformats.org/officeDocument/2006/relationships/hyperlink" Target="https://politica.lumbre.lat/object/camp-lid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64U4jUyi9Qs2.jpg"/>
  <Relationship Id="rId3" Type="http://schemas.openxmlformats.org/officeDocument/2006/relationships/hyperlink" Target="https://politica.lumbre.lat/object/camp-lid-r01-oa05" TargetMode="External"/>
  <Relationship Id="rId4" Type="http://schemas.openxmlformats.org/officeDocument/2006/relationships/hyperlink" Target="https://www.youtube.com/watch?v=64U4jUyi9Qs" TargetMode="External"/>
  <Relationship Id="rId5" Type="http://schemas.openxmlformats.org/officeDocument/2006/relationships/hyperlink" Target="https://www.youtube.com/watch?v=64U4jUyi9Qs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lid-r01-oa05" TargetMode="External"/>
  <Relationship Id="rId4" Type="http://schemas.openxmlformats.org/officeDocument/2006/relationships/hyperlink" Target="https://politica.lumbre.lat/object/camp-lid-r01-oa05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enci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sti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fíci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 la calma y el mensaje cuando el público reclama, interrumpe o hace preguntas incómoda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5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 la calma y el mensaje cuando el público reclama, interrumpe o hace preguntas incómo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ntrar a un territorio que no te es favorable y salir con la gente más respetuosa de la que entras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ión · hostilidad · calma · audiencia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encia hostil no es tu enemiga: es gente con un dol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invitaciones que no se rechazan: un sindicato enojado, una colonia que lleva años olvidada, una universidad crítica. Salir de tu público afín y entrar a uno hostil es incómodo y, bien hecho, es donde ganas más respe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ojo de una audiencia casi nunca es contra ti: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ción de frust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alguien tiene que escuchar. Si respondes con altura, te ganas hasta a quien te gritó. Si respondes con soberbia, confirmas lo que pensab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encia hostil no es tu enemiga: es gente con un dol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entrar, escuchar, desescalar y sostener el mensaje cuando el salón está en tu cont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encia hostil no es tu enemiga: es gente con un d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osición vs el derecho de las audiencias - Masiosare / Justicia y humanis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encia hostil no es tu enemiga: es gente con un dolor]]></a:t>
            </a:r>
          </a:p>
        </p:txBody>
      </p:sp>
      <p:pic>
        <p:nvPicPr>
          <p:cNvPr id="3" name="" descr="Ilustración de un candidato de pie, sereno, ante una audiencia gesticulando y levantando la mano en son de protesta.">
            <a:hlinkClick r:id="rId3" tooltip="Ilustración de un candidato de pie, sereno, ante una audiencia gesticulando y levantando la mano en son de protest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serenidad en un salón hostil es el mensaje más fuerte que puedes d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5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de entr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sin discurso de victoria; llegas a escuchar, no a impon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a y reconoce el enojo antes de hablar de propues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que alguien te harte primero: validar baja la temperatu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 con la gente, no al frente: quítate del podio si puede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con un compromiso concreto y una forma de dar segui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esca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ja el to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Voz suav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in defensiv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mbra la emo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s justo el eno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Vamos por part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ísla con respe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omo tu pun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scuchemos a otro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 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o te escon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ate tiemp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a situación esca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unca hac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e burlas, no insultas, no ordenas callar a quien protesta, no te vas corriendo. Un solo gesto de soberbia borrará horas de buena inten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 interrumpen con grit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enzas a hablar y una persona del público te interrumpe gritando reclamos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Seguir como si nada para no ceder (va a sord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33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arle la palabra con respeto (va a palabr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09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edir que lo saquen del salón (va a sacan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95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or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rlo hace que suba la voz y que el público te vea desconectado. Se pierde la sal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338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olver y probar otra vía (va a start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 interrumpen con grit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ac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 a quien protesta confirma su relato de que no los escuchas. Alto ries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Mejor darle la palabra (va a palabr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palabra · fi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ices "te escucho, toma el micrófono un momento". Al validarlo, le devuelves al público una imagen de temp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la situación esca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primero que debes hacer al entrar a una audiencia hosti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er tu mejor discurso para imponer autor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onocer y validar el enojo de la gente antes de propon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alirte si ves que el ambiente está difíci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que guarden silencio hasta que termin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la situación esca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ojo de una audiencia hostil suele estar dirigido a ti personal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humildad gana la sa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candidato que escuch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candidato llega a una junta vecinal que le grita reclamos. Guarda sus notas y dice: "pueden decirme todo, vine a anotar". Dos horas después, con la lista de agravios escrita y el compromiso de volver con respuestas, la misma gente lo despide aplaudiendo. No convenció a todos, pero ganó el respeto de tod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humildad gana la sa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gesto que canceló el dis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un acto de protesta, un candidato pone los ojos en blanco ante una pregunta incómoda. Ese video de diez segundos reemplazó todo su mensaje del dí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una audiencia hostil no te miden por tus palabras, sino por tus ges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pués vale más que el aplau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udiencia hostil se gana con seguimiento, no con discurso: mándale a quien te gritó un resumen de los compromisos tomados y cuándo se revisan. Cumplir una sola cosa pequeña y real te suma un testigo, no solo un vo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la humildad gana la sa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 lugar donde a tu campaña le sería hostil aparecer. Escribe tus primeras tres frases al entrar (sin propuestas aún), y un compromiso concreto que podrías asumir con segu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seguimiento con fecha vence a mil promesas gener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humildad gana la sa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5"/>
              </a:rPr>
              <a:t><![CDATA[Audiencias hostiles y preguntas difíci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 completado el curso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 y 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Vuelve 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necesitas reforzar el trato humano, o pasa al curso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también te toca organizar al equip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2026-10-24T09:06:35Z</dcterms:created>
  <dcterms:modified xsi:type="dcterms:W3CDTF">2026-10-24T09:06:35Z</dcterms:modified>
  <dc:title>Audiencias hostiles y preguntas difíciles</dc:title>
  <dc:description>Presentación editable del OA «Audiencias hostiles y preguntas difíciles». Enlace: https://politica.lumbre.lat/object/camp-lid-r01-oa05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