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minutos en un umbral valen más que un mitin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PO-BBpk6A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brigadista saludando con una mano visible a una vecina en el umbral de su puerta, con actitud cordial y distancia respetu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Manos visibles, sonrisa y distancia: el cuerpo habla antes que la bo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ter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visita completa en dos minuto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camp-ter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bre una persona molesta que "ya está harta de la política"» (2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bre una persona molesta que "ya está harta de la política"» (3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spetar su decisión, dejar el dato de contacto y agrade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spetar el "no" con cortesía deja la puerta abierta para el futuro y cuida la imagen de la campaña; presionar o anotarla como apoyo falso traiciona la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la persona no quiere platicar o comprometerse, agradeces el tiempo y te retiras sin presio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e permanece en el umbral, a la vista y con distancia respetuosa; entrar invade el espacio privado y genera incomod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pases del marco de la puerta: el contacto ocurre en el umbral, nunca dentro de la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la puerta que se cerró y la que se quedó abierta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la puerta que se cerró y la que se quedó abierta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línea de presentación (nombre, a quién representas y qué propones en una frase) y ensáyala en voz alta cinco veces hasta que suene natural, no leída. Con un compañero, practiquen una puerta difícil usando el guion de cinco tiemp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72" r:id="rId1"/>
    <p:sldLayoutId id="2481854873" r:id="rId2"/>
    <p:sldLayoutId id="2481854874" r:id="rId3"/>
    <p:sldLayoutId id="248185487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17ef41b850faaa8c1c7419a943bf5e20f1c5032d11ae8c01.jpg"/>
  <Relationship Id="rId3" Type="http://schemas.openxmlformats.org/officeDocument/2006/relationships/hyperlink" Target="https://politica.lumbre.lat/object/camp-ter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PO-BBpk6Ac2.jpg"/>
  <Relationship Id="rId3" Type="http://schemas.openxmlformats.org/officeDocument/2006/relationships/hyperlink" Target="https://politica.lumbre.lat/object/camp-ter-r01-oa02" TargetMode="External"/>
  <Relationship Id="rId4" Type="http://schemas.openxmlformats.org/officeDocument/2006/relationships/hyperlink" Target="https://www.youtube.com/watch?v=KPO-BBpk6Ac" TargetMode="External"/>
  <Relationship Id="rId5" Type="http://schemas.openxmlformats.org/officeDocument/2006/relationships/hyperlink" Target="https://www.youtube.com/watch?v=KPO-BBpk6Ac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ter-r01-oa02" TargetMode="External"/>
  <Relationship Id="rId4" Type="http://schemas.openxmlformats.org/officeDocument/2006/relationships/hyperlink" Target="https://politica.lumbre.lat/object/camp-ter-r01-oa02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rt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tic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se con respeto, escuchar, ofrecer la propuesta breve y despedirse sin incomod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ter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se con respeto, escuchar, ofrecer la propuesta breve y despedirse sin incomo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ersación más poderosa de una campaña ocurre en un umbral, de pie y en dos minutos. Aquí se aprende a no arruinarl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uerta-a-puerta · brigadistas · contacto · escuch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inutos en un umbral valen más que un miti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erta a puerta es el corazón de la campaña territorial: una persona, una puerta, dos minutos. No vienes a dar un discurso ni a arrancar un voto a la fuerza; vienes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te, escuchar y dejar una idea 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mayoría de las veces la gente no recuerda qué dijiste, sin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la hiciste sen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uena visita sigue un ritmo simple y cortés que nunca acosa: tocas, te identificas, dices a quién vienes a representar, preguntas cómo están, ofreces la propuesta en una línea y te despides agradeciendo el tiemp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ersona no quiere platicar, sonríes y te ret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orzar hoy pierde el voto de mañ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inutos en un umbral valen más que un miti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ractic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uion de cinco tiempos y el simulador de una puerta que se pone difíc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inutos en un umbral valen más que un miti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Puerta a Puerta: No comienza la conversacion con el precio del servi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inutos en un umbral valen más que un mitin]]></a:t>
            </a:r>
          </a:p>
        </p:txBody>
      </p:sp>
      <p:pic>
        <p:nvPicPr>
          <p:cNvPr id="3" name="" descr="Ilustración de un brigadista saludando con una mano visible a una vecina en el umbral de su puerta, con actitud cordial y distancia respetuosa.">
            <a:hlinkClick r:id="rId3" tooltip="Ilustración de un brigadista saludando con una mano visible a una vecina en el umbral de su puerta, con actitud cordial y distancia respetuos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anos visibles, sonrisa y distancia: el cuerpo habla antes que la boc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ter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isita completa en dos minut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ocar e identif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o cordial, nombre propio y a quién representas, sin bloquear la pue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regunt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stán, qué tal el agua, la luz, la seguridad: escuchas de ver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24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Ofrec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95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ínea de propuesta que conecta con lo que te dijer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isita completa en dos minut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Ano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interés o un pendiente, lo registras con permiso para darle segu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esped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es el tiempo y te retiras sin presion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cinco tiemp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vismo en el umbr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ases del marco de la puerta, no toques a nadie, no sigas a quien te pide que te retires,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ientas sobre quién eres. La confianza de la campaña se juega en tu comportamiento en una sala aje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e una persona molesta que "ya está harta de la política"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s la puerta y la persona dice con coraje: "¡Ya me tienen harta con tanta campaña, todos son iguales!"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nsistir con el discurso para convencerla (va a insistes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33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onocer su enojo y ofrecerte a escuchar (va a escucha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09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iscutirle que no todos son iguales (va a discut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95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insis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 más fuerte que su enojo solo la confirma en que "son iguales". Cierra la puert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338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olver a intentar con otra actitud (va a start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e una persona molesta que "ya está harta de la política"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iscu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le la contraria convierte la plática en pleito. No ganas el voto; ganas un enem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onsiderar y probar otro camino (va a start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escuch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 "lo entiendo, debe ser frustrante" y preguntas qué le ha fallado. Baja la guardia y te cuenta su problema re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71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notar su caso y ofrecerle una línea de propuesta (va a anotas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848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provecharte y pedirle el voto ya (va a apresuras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e una persona molesta que "ya está harta de la política"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anotas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s con permiso su situación, agradeces y te retiras sin presionar. Ganaste respeto, y eso se recuer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apresu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zar el voto justo después de que se abrió en confianza se siente sucio. Mejor despídete con resp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95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rregir: anotar y despedirse (va a anota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guion de cinco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cina amable te escucha pero al final dice "no quiero comprometerme con nadie". Lo más acertad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sistir hasta que te dé una respu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rle que está perdiendo una oportun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petar su decisión, dejar el dato de contacto y agradec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arla como apoyo para contarla despué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guion de cinco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puerta a puerta conviene entrar a la casa para generar más confi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puerta que se cerró y la que se quedó abier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que quiso ent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brigadista insistió en pasar a la sala “para platicar bien” y se puso a hablar del candidato sin escuchar. La vecina lo sacó y le corrió la voz a tres casas: “que no pase ese muchacho”. Media calle se cerró para el resto de la brigad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umbral es el límite; pasarse de él quema la sección ente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puerta que se cerró y la que se quedó abier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os dos minutos que volvier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pareja solo preguntó cómo estaban y escuchó la queja del agua; en una línea ofreció la propuesta y se retiró sin presionar. Semanas después, esa vecina los detuvo en la esquina para preguntar por el proyecto. La convirtió sin haber forzado nad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gente recuerda el respeto; la confianza vuelve sola si no la espant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puerta que se cerró y la que se quedó abier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cha el doble de lo que hab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dos minutos, si hablas más de sesenta segundos ya perdiste su atención. Tu trabajo no es convencer con un discurso: es que la persona se sienta vista y quiera volver a abrirte. Un “no” bien tratado hoy es un “quizás” el día de la elec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la puerta que se cerró y la que se quedó abier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línea de presentación (nombre, a quién representas y qué propones en una frase) y ensáyala en voz alta cinco veces hasta que suene natural, no leída. Con un compañero, practiquen una puerta difícil usando el guion de cinco tiemp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esentación suena a guion de otro, la gente lo nota; ponle tu nombre y tu bar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puerta que se cerró y la que se quedó ab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2"/>
              </a:rPr>
              <a:t><![CDATA[Puerta a puerta: cómo tocar y plati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ntregar un volante corr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gesto breve que acompaña (o arruina) la convers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2026-10-24T10:43:19Z</dcterms:created>
  <dcterms:modified xsi:type="dcterms:W3CDTF">2026-10-24T10:43:19Z</dcterms:modified>
  <dc:title>Puerta a puerta: cómo tocar y platicar</dc:title>
  <dc:description>Presentación editable del OA «Puerta a puerta: cómo tocar y platicar». Enlace: https://politica.lumbre.lat/object/camp-ter-r01-oa02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