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ter-r01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ter-r01-oa05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r el día sin manchar la elección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r el día sin manchar la elección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a casilla electoral con fila ordenada de votantes, un voluntario con información y un reloj marcando el hor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 día bien organizado se ve así: fila tranquila, gente informada, cero desor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ter-r01-oa05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qD4evQPKZZ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ter-r01-oa05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roles del dí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de tiempo del OA. Enlace: https://politica.lumbre.lat/object/camp-ter-r01-oa05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itmo del día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ter-r01-oa05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Ofrecerle transporte solidario e información, sin condicionar su vo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compañar y transportar a quien lo necesita es civismo; condicionar el voto a cambio (aunque sea disfrazado de ayuda) es un delito que anula el sentido del voto li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ovilizar es cuidar: transporte solidario e información sin condicionar, presionar ni comprar el v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ter-r01-oa05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Se reporta por la vía formal con calma; la confrontación puede escalar, poner en riesgo a alguien y invalidar tu pos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personas capacitadas vigilan y reportan incidentes conforme a la ley; no confron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ter-r01-oa05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Ofrecer transporte a quien lo necesita → Cív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agar por un voto → Falta gr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Informar el lugar y horario de votación → Cív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Intimidar a votantes junto a la casilla → Falta gr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portar una incidencia por la vía formal → Cív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partir propaganda en pleno día de veda → Falta gr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cívica la acción que facilita el voto libre y reporta por la vía formal; es falta grave comprar o condicionar el voto, intimidar o violar la ve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ter-r01-oa05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el exceso que lo perdió todo y el cuidado que lo sostuvo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el exceso que lo perdió todo y el cuidado que lo sostuvo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casilla de tu territorio y planéala: dirección, quiénes la atienden, cómo invitarás a votar sin presionar, cómo apoyarás el transporte y quién reportará incidencias por la vía formal. Verifica con tu equipo legal los horarios de veda aplic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ter-r01-oa0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815" r:id="rId1"/>
    <p:sldLayoutId id="2481861816" r:id="rId2"/>
    <p:sldLayoutId id="2481861817" r:id="rId3"/>
    <p:sldLayoutId id="248186181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f5d7d8c1154bbb34c46434c289fd150106dc95be3c3f4521.jpg"/>
  <Relationship Id="rId3" Type="http://schemas.openxmlformats.org/officeDocument/2006/relationships/hyperlink" Target="https://politica.lumbre.lat/object/camp-ter-r01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camp-ter-r01-oa05" TargetMode="External"/>
  <Relationship Id="rId4" Type="http://schemas.openxmlformats.org/officeDocument/2006/relationships/hyperlink" Target="https://politica.lumbre.lat/object/camp-ter-r01-oa05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qD4evQPKZZ03.jpg"/>
  <Relationship Id="rId3" Type="http://schemas.openxmlformats.org/officeDocument/2006/relationships/hyperlink" Target="https://politica.lumbre.lat/object/camp-ter-r01-oa05" TargetMode="External"/>
  <Relationship Id="rId4" Type="http://schemas.openxmlformats.org/officeDocument/2006/relationships/hyperlink" Target="https://www.youtube.com/watch?v=qD4evQPKZZ0" TargetMode="External"/>
  <Relationship Id="rId5" Type="http://schemas.openxmlformats.org/officeDocument/2006/relationships/hyperlink" Target="https://www.youtube.com/watch?v=qD4evQPKZZ0" TargetMode="External"/>
  <Relationship Id="rId6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ter-r01-oa0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800600"/>
          <a:chOff x="514350" y="781050"/>
          <a:chExt cx="82677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orna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ctor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ter-r01-oa05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r el día de la elección: cobertura de casillas, transporte, vigilancia y conteo, siempre dentro de la ley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rabajo de meses se decide en un día. Movilizar con civismo es llevar votantes, cuidar el voto y respetar las reglas, sin un solo exce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jornada · casilla · movilización · lega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el día sin manchar la el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ornada electoral es la prueba final: ¿lograremos que las personas que convinim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gan realmente a vo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 Movilizar es un acto de cuidado, no de presión: ofrecer información, transporte solidario y acompañamiento a quien lo necesit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el día sin manchar la el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esto ocurre dentro de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legal y cív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no se cruza. Hay cosas que simplemente no se hacen: no se compra ni se condiciona el voto, no se intimida en la casilla, no se porta arma,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paganda se a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los tiempos que marca la ley. Un solo exceso puede anular el esfuerzo de meses y poner en riesgo a la campaña. La regla de oro: ante cualquier duda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ulta a la autoridad electoral y al equipo legal, y no se impro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el día sin manchar la el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ontenido es orientativ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glas exactas de la jornada (horarios, veda, qué puede hacer un representante) cambian por país y por cargo.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 siempre con el organismo electoral local y asesoría leg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aquí se enseñan principios y organización, no se sustituye la le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el día sin manchar la elección]]></a:t>
            </a:r>
          </a:p>
        </p:txBody>
      </p:sp>
      <p:pic>
        <p:nvPicPr>
          <p:cNvPr id="3" name="" descr="Ilustración de una casilla electoral con fila ordenada de votantes, un voluntario con información y un reloj marcando el horario.">
            <a:hlinkClick r:id="rId3" tooltip="Ilustración de una casilla electoral con fila ordenada de votantes, un voluntario con información y un reloj marcando el horari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 día bien organizado se ve así: fila tranquila, gente informada, cero desorde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ter-r01-oa05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roles del dí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Cómo se desarrolla la jornada electoral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canal: Congreso - Canal Parlamento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roles del dí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ertura: saber qué casillas hay, dónde están y quién las atie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ción: recordar a los comprometidos cómo y dónde votar (sin presionar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 solidario: acercar a adultos mayores o personas con discapacidad que lo pida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s e incidentes: personas capacitadas para vigilar el proceso y reportar, no confront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roles del dí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 y registro: levantar datos de participación y actas conforme a la le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tmo del dí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· Prepar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, contactos, material informativo y roles confirmados desde la vísp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ertura · Instal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 que las casillas abran y registrar cualquier incidencia tempra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4385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ornada · Acompañ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800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r con civismo, transportar a quien lo pide, reportar sin confront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tmo del dí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 · Registr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seguimiento al conteo conforme a la ley y agradecer al equip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roles del dí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cuidar el voto y contaminarlo está en un límite clar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3486150"/>
                <a:gridCol w="3067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ívica y leg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que no se cru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itar a vo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rdar el lugar y horario, ofrecer transpo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frecer dinero o bien por vo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la casi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etar la distancia y la cal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imidar, fotografiar boletas, bloque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aga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agarla en el tiempo que marca la le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r promocionando en ve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roles del dí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unca, bajo ninguna circunstan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, condiciona ni presio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voto; no s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im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la casilla; no se port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no se viola l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Reportar un problema es válido; resolverlo a golpes o con dinero es delito y destruye la campañ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roles del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dulto mayor te dice que quisiera votar pero no sabe cómo llegar a la casilla. ¿Cuál es la acción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cirle que vote por tu candidato y entonces lo llev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Ofrecerle transporte solidario e información, sin condicionar su vo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arle dinero para el taxi y pedirle la boleta marca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cer una fila a su nombre para que no esper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roles del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ía de la elección, si detecto una irregularidad en la casilla, debo confrontar directamente para defender mi vo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roles del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de jornada electoral como movilización cívica o falta grav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ívi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lta grav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Ofrecer transporte a quien lo necesi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agar por un vo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Informar el lugar y horario de votació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Intimidar a votantes junto a la casi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portar una incidencia por la vía form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partir propaganda en pleno día de ve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exceso que lo perdió todo y el cuidado que lo sostuv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el “empujón” que salió ca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la elección apretada, un coordinador repartió dinero “para la gasolina” a cambio del voto y otro siguió pegando propaganda en plena veda. Hubo denuncia, la autoridad revisó y el esfuerzo de meses quedó bajo sospecha, con riesgo real de anular el registro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solo exceso puede borrar una campaña entera; la línea legal no se negocia por ir abajo en las encuest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exceso que lo perdió todo y el cuidado que lo sostuv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la casilla serena que ganó el d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tra campaña llegó preparada: conocía sus casillas, tenía quién reportara por la vía formal sin pelear y ofreció transporte solo a quien lo pidió, sin preguntar a quién votaría. Cuando surgió una incidencia, la manejaron con calma y papeles, no con gritos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idar el voto es organizar, reportar y respetar; así se gana sin manchar la elec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exceso que lo perdió todo y el cuidado que lo sostuv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jornada se gana la víspe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ía de la elección no se improvisa: la noche anterior confirma ruta, roles, contactos y material, y revisa con el equipo legal los horarios de veda aplicables. Si algo no está claro, se consulta antes, no en medio de la casill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el exceso que lo perdió todo y el cuidado que lo sostu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casilla de tu territorio y planéala: dirección, quiénes la atienden, cómo invitarás a votar sin presionar, cómo apoyarás el transporte y quién reportará incidencias por la vía formal. Verifica con tu equipo legal los horarios de veda aplica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tienes claro qué dice la ley local sobre veda y casilla, ese es tu primer pendiente antes del d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exceso que lo perdió todo y el cuidado que lo sostu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ter-r01-oa05"/>
              </a:rPr>
              <a:t><![CDATA[La jornada elector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Territorial y de la formación compl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as recorrido desde la ética común hasta el último gesto del día de la elección. Recuerda: una campaña se gana cuidando a la gente, diciendo la verdad y respetando el civismo. Ahora sal y representa tu propuesta con la frente en al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2026-10-24T12:39:02Z</dcterms:created>
  <dcterms:modified xsi:type="dcterms:W3CDTF">2026-10-24T12:39:02Z</dcterms:modified>
  <dc:title>La jornada electoral</dc:title>
  <dc:description>Presentación editable del OA «La jornada electoral». Enlace: https://politica.lumbre.lat/object/camp-ter-r01-oa05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