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cri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2 · Evaluación y primera respuest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cri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cri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Evaluación y primera respuesta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cri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07" r:id="rId1"/>
    <p:sldLayoutId id="2481846508" r:id="rId2"/>
    <p:sldLayoutId id="2481846509" r:id="rId3"/>
    <p:sldLayoutId id="248184651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9d7cea0d4ec10ba1d68fe5ff755b811549a71a6b57fcb331.jpg"/>
  <Relationship Id="rId3" Type="http://schemas.openxmlformats.org/officeDocument/2006/relationships/hyperlink" Target="https://politica.lumbre.lat/object/cpp-cri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cri-r01-oa02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cri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Evaluación y primera respuesta dentro de Comunicación de crisis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Evaluación y primera respuesta en Comunicación de crisis. Contenido educativo profesional para basico: Lección 2 · Evaluación y primera respuesta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valuación y primera respuesta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2 · Evaluación y primera respue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 y primera 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Comunicación de crisis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2 · Evaluación y primera respue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Evaluación y primera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Evaluación y primera respuesta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Evaluación y primera respuesta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valuación y primera respuest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cri-r01-oa02"/>
              </a:rPr>
              <a:t><![CDATA[Lección 2 · Evaluación y primera respues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Evaluación y primera respuesta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2026-10-24T08:23:54Z</dcterms:created>
  <dcterms:modified xsi:type="dcterms:W3CDTF">2026-10-24T08:23:54Z</dcterms:modified>
  <dc:title>Lección 2 · Evaluación y primera respuesta</dc:title>
  <dc:description>Presentación editable del OA «Lección 2 · Evaluación y primera respuesta». Enlace: https://politica.lumbre.lat/object/cpp-cri-r01-oa02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