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cri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5 · Recuperación y cierre de crisis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cri-r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3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Recuperación y cierre de crisis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cri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727" r:id="rId1"/>
    <p:sldLayoutId id="2481838728" r:id="rId2"/>
    <p:sldLayoutId id="2481838729" r:id="rId3"/>
    <p:sldLayoutId id="248183873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6df4f76f9e52e8f88d8774b6efbf26b6f42558e6402af571.jpg"/>
  <Relationship Id="rId3" Type="http://schemas.openxmlformats.org/officeDocument/2006/relationships/hyperlink" Target="https://politica.lumbre.lat/object/cpp-cri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3-oa01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uper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si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cri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1"/>
              </a:rPr>
              <a:t><![CDATA[Lección 5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Recuperación y cierre de crisis dentro de Comunicación de crisis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Recuperación y cierre de crisis en Comunicación de crisis. Contenido educativo profesional para avanzado: Lección 5 · Recuperación y cierre de crisis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1"/>
              </a:rPr>
              <a:t><![CDATA[Lección 5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cuperación y cierre de crisis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5 · Recuperación y cierre de crisi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1"/>
              </a:rPr>
              <a:t><![CDATA[Lección 5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ción y cierre de cr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Comunicación de crisis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5 · Recuperación y cierre de crisi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1"/>
              </a:rPr>
              <a:t><![CDATA[Lección 5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Recuperación y cierre de crisi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1"/>
              </a:rPr>
              <a:t><![CDATA[Lección 5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1"/>
              </a:rPr>
              <a:t><![CDATA[Lección 5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Recuperación y cierre de crisis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1"/>
              </a:rPr>
              <a:t><![CDATA[Lección 5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1"/>
              </a:rPr>
              <a:t><![CDATA[Lección 5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Recuperación y cierre de crisis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1"/>
              </a:rPr>
              <a:t><![CDATA[Lección 5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Recuperación y cierre de crisi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1"/>
              </a:rPr>
              <a:t><![CDATA[Lección 5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3-oa01"/>
              </a:rPr>
              <a:t><![CDATA[Lección 5 · Recuperación y cierre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Recuperación y cierre de crisis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2026-10-24T06:14:14Z</dcterms:created>
  <dcterms:modified xsi:type="dcterms:W3CDTF">2026-10-24T06:14:14Z</dcterms:modified>
  <dc:title>Lección 5 · Recuperación y cierre de crisis</dc:title>
  <dc:description>Presentación editable del OA «Lección 5 · Recuperación y cierre de crisis». Enlace: https://politica.lumbre.lat/object/cpp-cri-r03-oa01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