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6 · Recuperación y cierre de crisis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cri-r03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Recuperación y cierre de crisis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704" r:id="rId1"/>
    <p:sldLayoutId id="2481838705" r:id="rId2"/>
    <p:sldLayoutId id="2481838706" r:id="rId3"/>
    <p:sldLayoutId id="248183870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9fa08a134617d14cf84478588f2dc5ae499104da36eec401.jpg"/>
  <Relationship Id="rId3" Type="http://schemas.openxmlformats.org/officeDocument/2006/relationships/hyperlink" Target="https://politica.lumbre.lat/object/cpp-cri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si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cri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Recuperación y cierre de crisis dentro de Comunicación de crisi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Recuperación y cierre de crisis en Comunicación de crisis. Contenido educativo profesional para avanzado: Lección 6 · Recuperación y cierre de crisis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cuperación y cierre de crisis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Recuperación y cierre de crisi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 y cierre de 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omunicación de crisi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Recuperación y cierre de crisi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Recuperación y cierre de cris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Recuperación y cierre de crisis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Recuperación y cierre de crisis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Recuperación y cierre de crisi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2"/>
              </a:rPr>
              <a:t><![CDATA[Lección 6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Recuperación y cierre de crisis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2026-10-24T06:13:51Z</dcterms:created>
  <dcterms:modified xsi:type="dcterms:W3CDTF">2026-10-24T06:13:51Z</dcterms:modified>
  <dc:title>Lección 6 · Recuperación y cierre de crisis</dc:title>
  <dc:description>Presentación editable del OA «Lección 6 · Recuperación y cierre de crisis». Enlace: https://politica.lumbre.lat/object/cpp-cri-r03-oa02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