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pp-deb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deb-r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ección 1 · Preparación: rival, mensaje y simulacro» (2 de 2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cpp-deb-r01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Aplicar la rutina de tres pasos —identificar el problema con precisión, evaluar opciones bajo el marco aplicable, ejecutar con documentación— y comunicar la decisión al equipo con el razona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correcta es la 2: es la aplicación completa de la rutina enseñada en la lección. La opción 1 delega la responsabilidad sin informar al equipo de campaña. La 3 es la negligencia pasiva que la autoridad penaliza como falta grave. La 4 es la interpretación elástica que puede constituir reincid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MÉTODO profesional: la aplicación sistemática del conocimiento requiere identificar, evaluar y ejecutar con documentación; la improvisación y la espera son los errores más frecue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deb-r01-oa01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la ley electoral distribuye responsabilidades entre el candidato, el administrador, el presidente del partido y el tesorero; todos son corresponsables. El abogado asesora, pero la responsabilidad recae en quien actúa u omi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SPONSABILIDAD: en materia electoral, la responsabilidad es solidaria entre quien ejecuta, quien autoriza y quien beneficia; el desconocimiento no exim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deb-r01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Si la autoridad no ha emitido LINE específicas sobre un tema, la conducta está exenta de cualquier responsabil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: la ley establece principios generales de transparencia, rendición de cuentas y legalidad que aplican sin necesidad de LINE particular. Esperar que exista una regla específica para cada conducta es una interpretación que la autoridad sanciona. Las frases 1, 2 y 4 describen correctamente el método profesio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: la ausencia de LINE específicas no elimina el marco general de la ley; las obligaciones generales aplican aunque no haya regla particul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deb-r01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escribe una situación real de tu contexto de campaña donde aplique la rutina de tres pasos de Preparación: rival, mensaje y simulacro. Identifica: ¿qué haría falta documentar, quién sería el responsable y qué opción elegirías bajo el marco aplicabl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pp-deb-r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6489" r:id="rId1"/>
    <p:sldLayoutId id="2481846490" r:id="rId2"/>
    <p:sldLayoutId id="2481846491" r:id="rId3"/>
    <p:sldLayoutId id="248184649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831da10b6ded0962bbfe511badfd40b63e01df379d643b521.jpg"/>
  <Relationship Id="rId3" Type="http://schemas.openxmlformats.org/officeDocument/2006/relationships/hyperlink" Target="https://politica.lumbre.lat/object/cpp-deb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1-oa01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1-oa01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1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1-oa01" TargetMode="External"/>
  <Relationship Id="rId3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·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paración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ival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nsaj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mulacr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pp-deb-r01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1-oa01"/>
              </a:rPr>
              <a:t><![CDATA[Lección 1 · Preparación: rival, mensaje y simulac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nar los conceptos y la práctica de Preparación: rival, mensaje y simulacro dentro de Debate político, aplicando el conocimiento en situaciones reales de campañ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 sobre Preparación: rival, mensaje y simulacro en Debate político. Contenido educativo profesional para basico: Lección 1 · Preparación: rival, mensaje y simulacro. Material de la Escuela Lumbre de Política y Gobiern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1-oa01"/>
              </a:rPr>
              <a:t><![CDATA[Lección 1 · Preparación: rival, mensaje y simulac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eparación: rival, mensaje y simulacr · campaña · Lumbre · profesional · aplicació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ción 1 · Preparación: rival, mensaje y simulacr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1-oa01"/>
              </a:rPr>
              <a:t><![CDATA[Lección 1 · Preparación: rival, mensaje y simulac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ección sobr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paración: rival, mensaje y simulac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n Debate político parte de una premisa: sin comprensión profesional del terreno, las decisiones se toman por instinto. Aquí se desarrolla el marco conceptual con ejemplos de campaña real y se establece el vocabulario técnico que el equipo necesita compartir. El objetivo no es memorizar artículos, es entender la lógica del sistema para operar dentro de él con segurida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ción 1 · Preparación: rival, mensaje y simulacr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1-oa01"/>
              </a:rPr>
              <a:t><![CDATA[Lección 1 · Preparación: rival, mensaje y simulac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 nivel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plicación prác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La teoría se vuelve operativa con una rutina de tres pasos —identificar el problema, evaluar las opciones legales disponibles, ejecutar con documentación—, y con la disciplina de verificar cada decisión contra el marco normativo vigente. El profesional no improvisa: consulta, documenta y actúa con la evidencia en la man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componentes de Preparación: rival, mensaje y simulacr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1-oa01"/>
              </a:rPr>
              <a:t><![CDATA[Lección 1 · Preparación: rival, mensaje y simulac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rco, práctica y verificación: tres dimensiones de la competencia profesion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onente uno: el marco conceptual que da lenguaje y estructura. Componente dos: la práctica operativa que convierte conocimiento en decisión. Componente tres: la verificación que asegura cumplimient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1-oa01"/>
              </a:rPr>
              <a:t><![CDATA[Lección 1 · Preparación: rival, mensaje y simulac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uación de campaña donde se aplica Preparación: rival, mensaje y simulacro: ¿cuál es la respuesta profesional correcta?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907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legar en el abogado sin participación del equipo de campaña: es su problem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8605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plicar la rutina de tres pasos —identificar el problema con precisión, evaluar opciones bajo el marco aplicable, ejecutar con documentación— y comunicar la decisión al equipo con el razonamient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1-oa01"/>
              </a:rPr>
              <a:t><![CDATA[Lección 1 · Preparación: rival, mensaje y simulac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sperar a que la autoridad cuestione y reaccionar entonces: si nadie pregunta, no hay problem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sar la interpretación más flexible del marco normativo para ganar tiemp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1-oa01"/>
              </a:rPr>
              <a:t><![CDATA[Lección 1 · Preparación: rival, mensaje y simulac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nocimiento de Preparación: rival, mensaje y simulacro es responsabilidad exclusiva del abogado de partido, no del candidato ni del administrador de campañ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705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1-oa01"/>
              </a:rPr>
              <a:t><![CDATA[Lección 1 · Preparación: rival, mensaje y simulac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Preparación: rival, mensaje y simulacro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comprensión del marco conceptual permite al equipo comunicarse con precisión y tomar decisiones fundamentad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aplicación práctica requiere identificar el problema, evaluar opciones bajo el marco aplicable y ejecutar con documenta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i la autoridad no ha emitido LINE específicas sobre un tema, la conducta está exenta de cualquier responsabilida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1-oa01"/>
              </a:rPr>
              <a:t><![CDATA[Lección 1 · Preparación: rival, mensaje y simulac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verificación y documentación temprana es más eficiente que la reconstrucción posterior de evidencia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1-oa01"/>
              </a:rPr>
              <a:t><![CDATA[Lección 1 · Preparación: rival, mensaje y simulac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e una situación real de tu contexto de campaña donde aplique la rutina de tres pasos de Preparación: rival, mensaje y simulacro. Identifica: ¿qué haría falta documentar, quién sería el responsable y qué opción elegirías bajo el marco aplicabl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puedes identificar al menos una situación concreta en tu campaña, la lección aún no se aterrizó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2026-10-24T08:23:36Z</dcterms:created>
  <dcterms:modified xsi:type="dcterms:W3CDTF">2026-10-24T08:23:36Z</dcterms:modified>
  <dc:title>Lección 1 · Preparación: rival, mensaje y simulacro</dc:title>
  <dc:description>Presentación editable del OA «Lección 1 · Preparación: rival, mensaje y simulacro». Enlace: https://politica.lumbre.lat/object/cpp-deb-r01-oa01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