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2 · Preparación: rival, mensaje y simulacro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reparación: rival, mensaje y simulacro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489" r:id="rId1"/>
    <p:sldLayoutId id="2481846490" r:id="rId2"/>
    <p:sldLayoutId id="2481846491" r:id="rId3"/>
    <p:sldLayoutId id="24818464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c86f792a0e616af39ce48ae95abc7769c9b922fea49aeeb1.jpg"/>
  <Relationship Id="rId3" Type="http://schemas.openxmlformats.org/officeDocument/2006/relationships/hyperlink" Target="https://politica.lumbre.lat/object/cpp-deb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val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cr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reparación: rival, mensaje y simulacro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reparación: rival, mensaje y simulacro en Debate político. Contenido educativo profesional para basico: Lección 2 · Preparación: rival, mensaje y simulacro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paración: rival, mensaje y simulacr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Preparación: rival, mensaje y simulac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: rival, mensaje y simulac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Preparación: rival, mensaje y simulac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reparación: rival, mensaje y simulac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reparación: rival, mensaje y simulacro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reparación: rival, mensaje y simulacro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reparación: rival, mensaje y simulacr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2"/>
              </a:rPr>
              <a:t><![CDATA[Lección 2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reparación: rival, mensaje y simulacro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2026-10-24T08:23:36Z</dcterms:created>
  <dcterms:modified xsi:type="dcterms:W3CDTF">2026-10-24T08:23:36Z</dcterms:modified>
  <dc:title>Lección 2 · Preparación: rival, mensaje y simulacro</dc:title>
  <dc:description>Presentación editable del OA «Lección 2 · Preparación: rival, mensaje y simulacro». Enlace: https://politica.lumbre.lat/object/cpp-deb-r01-oa02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