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pp-deb-r02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b-r02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ección 3 · Técnica de debate: tiempo, cuerpo y presión» (2 de 2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cpp-deb-r02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plicar la rutina de tres pasos —identificar el problema con precisión, evaluar opciones bajo el marco aplicable, ejecutar con documentación— y comunicar la decisión al equipo con el razona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correcta es la 2: es la aplicación completa de la rutina enseñada en la lección. La opción 1 delega la responsabilidad sin informar al equipo de campaña. La 3 es la negligencia pasiva que la autoridad penaliza como falta grave. La 4 es la interpretación elástica que puede constituir reincid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ÉTODO profesional: la aplicación sistemática del conocimiento requiere identificar, evaluar y ejecutar con documentación; la improvisación y la espera son los errores más frecue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b-r02-oa01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la ley electoral distribuye responsabilidades entre el candidato, el administrador, el presidente del partido y el tesorero; todos son corresponsables. El abogado asesora, pero la responsabilidad recae en quien actúa u omi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SPONSABILIDAD: en materia electoral, la responsabilidad es solidaria entre quien ejecuta, quien autoriza y quien beneficia; el desconocimiento no exim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b-r02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Si la autoridad no ha emitido LINE específicas sobre un tema, la conducta está exenta de cualquier responsabil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: la ley establece principios generales de transparencia, rendición de cuentas y legalidad que aplican sin necesidad de LINE particular. Esperar que exista una regla específica para cada conducta es una interpretación que la autoridad sanciona. Las frases 1, 2 y 4 describen correctamente el método profesio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: la ausencia de LINE específicas no elimina el marco general de la ley; las obligaciones generales aplican aunque no haya regla particul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pp-deb-r02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escribe una situación real de tu contexto de campaña donde aplique la rutina de tres pasos de Técnica de debate: tiempo, cuerpo y presión. Identifica: ¿qué haría falta documentar, quién sería el responsable y qué opción elegirías bajo el marco aplicabl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pp-deb-r02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6490" r:id="rId1"/>
    <p:sldLayoutId id="2481846491" r:id="rId2"/>
    <p:sldLayoutId id="2481846492" r:id="rId3"/>
    <p:sldLayoutId id="2481846493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abc8bf6d7fd547a64ea1c599f26e0baefec10f735c4b69561.jpg"/>
  <Relationship Id="rId3" Type="http://schemas.openxmlformats.org/officeDocument/2006/relationships/hyperlink" Target="https://politica.lumbre.lat/object/cpp-deb-r02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2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2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2-oa01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2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2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2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2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2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2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2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pp-deb-r02-oa01" TargetMode="External"/>
  <Relationship Id="rId3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·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écnic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bate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iempo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erp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sión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pp-deb-r02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2-oa01"/>
              </a:rPr>
              <a:t><![CDATA[Lección 3 · Técnica de debate: tiempo, cuerpo y pres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nar los conceptos y la práctica de Técnica de debate: tiempo, cuerpo y presión dentro de Debate político, aplicando el conocimiento en situaciones reales de campañ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 sobre Técnica de debate: tiempo, cuerpo y presión en Debate político. Contenido educativo profesional para intermedio: Lección 3 · Técnica de debate: tiempo, cuerpo y presión. Material de la Escuela Lumbre de Política y Gobiern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2-oa01"/>
              </a:rPr>
              <a:t><![CDATA[Lección 3 · Técnica de debate: tiempo, cuerpo y pres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Técnica de debate: tiempo, cuerpo y pr · campaña · Lumbre · profesional · aplica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ción 3 · Técnica de debate: tiempo, cuerpo y pres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2-oa01"/>
              </a:rPr>
              <a:t><![CDATA[Lección 3 · Técnica de debate: tiempo, cuerpo y pres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ección sobr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a de debate: tiempo, cuerpo y pr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 Debate político parte de una premisa: sin comprensión profesional del terreno, las decisiones se toman por instinto. Aquí se desarrolla el marco conceptual con ejemplos de campaña real y se establece el vocabulario técnico que el equipo necesita compartir. El objetivo no es memorizar artículos, es entender la lógica del sistema para operar dentro de él con segurida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cción 3 · Técnica de debate: tiempo, cuerpo y pres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2-oa01"/>
              </a:rPr>
              <a:t><![CDATA[Lección 3 · Técnica de debate: tiempo, cuerpo y pres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 nivel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plicación prác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a teoría se vuelve operativa con una rutina de tres pasos —identificar el problema, evaluar las opciones legales disponibles, ejecutar con documentación—, y con la disciplina de verificar cada decisión contra el marco normativo vigente. El profesional no improvisa: consulta, documenta y actúa con la evidencia en la man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tres componentes de Técnica de debate: tiempo, cuerpo y pres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2-oa01"/>
              </a:rPr>
              <a:t><![CDATA[Lección 3 · Técnica de debate: tiempo, cuerpo y pres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rco, práctica y verificación: tres dimensiones de la competencia profesion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onente uno: el marco conceptual que da lenguaje y estructura. Componente dos: la práctica operativa que convierte conocimiento en decisión. Componente tres: la verificación que asegura cumplimient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2-oa01"/>
              </a:rPr>
              <a:t><![CDATA[Lección 3 · Técnica de debate: tiempo, cuerpo y pres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ón de campaña donde se aplica Técnica de debate: tiempo, cuerpo y presión: ¿cuál es la respuesta profesional correcta?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907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legar en el abogado sin participación del equipo de campaña: es su proble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8605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plicar la rutina de tres pasos —identificar el problema con precisión, evaluar opciones bajo el marco aplicable, ejecutar con documentación— y comunicar la decisión al equipo con el razonamient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2-oa01"/>
              </a:rPr>
              <a:t><![CDATA[Lección 3 · Técnica de debate: tiempo, cuerpo y pres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perar a que la autoridad cuestione y reaccionar entonces: si nadie pregunta, no hay problem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sar la interpretación más flexible del marco normativo para ganar tiemp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2-oa01"/>
              </a:rPr>
              <a:t><![CDATA[Lección 3 · Técnica de debate: tiempo, cuerpo y pres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nocimiento de Técnica de debate: tiempo, cuerpo y presión es responsabilidad exclusiva del abogado de partido, no del candidato ni del administrador de campañ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705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2-oa01"/>
              </a:rPr>
              <a:t><![CDATA[Lección 3 · Técnica de debate: tiempo, cuerpo y pres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Técnica de debate: tiempo, cuerpo y presión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comprensión del marco conceptual permite al equipo comunicarse con precisión y tomar decisiones fundamentad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aplicación práctica requiere identificar el problema, evaluar opciones bajo el marco aplicable y ejecutar con documenta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i la autoridad no ha emitido LINE específicas sobre un tema, la conducta está exenta de cualquier responsabilida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2-oa01"/>
              </a:rPr>
              <a:t><![CDATA[Lección 3 · Técnica de debate: tiempo, cuerpo y pres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verificación y documentación temprana es más eficiente que la reconstrucción posterior de evidencia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pp-deb-r02-oa01"/>
              </a:rPr>
              <a:t><![CDATA[Lección 3 · Técnica de debate: tiempo, cuerpo y pres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e una situación real de tu contexto de campaña donde aplique la rutina de tres pasos de Técnica de debate: tiempo, cuerpo y presión. Identifica: ¿qué haría falta documentar, quién sería el responsable y qué opción elegirías bajo el marco aplicabl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puedes identificar al menos una situación concreta en tu campaña, la lección aún no se aterrizó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2026-10-24T08:23:37Z</dcterms:created>
  <dcterms:modified xsi:type="dcterms:W3CDTF">2026-10-24T08:23:37Z</dcterms:modified>
  <dc:title>Lección 3 · Técnica de debate: tiempo, cuerpo y presión</dc:title>
  <dc:description>Presentación editable del OA «Lección 3 · Técnica de debate: tiempo, cuerpo y presión». Enlace: https://politica.lumbre.lat/object/cpp-deb-r02-oa01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