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4 · Técnica de debate: tiempo, cuerpo y pres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b-r02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Técnica de debate: tiempo, cuerpo y presión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489" r:id="rId1"/>
    <p:sldLayoutId id="2481846490" r:id="rId2"/>
    <p:sldLayoutId id="2481846491" r:id="rId3"/>
    <p:sldLayoutId id="248184649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b1669d1e136a0683212edbe2c8db7be0829cf4f56db9d2e1.jpg"/>
  <Relationship Id="rId3" Type="http://schemas.openxmlformats.org/officeDocument/2006/relationships/hyperlink" Target="https://politica.lumbre.lat/object/cpp-deb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a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mp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r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Técnica de debate: tiempo, cuerpo y presión dentro de Debate político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Técnica de debate: tiempo, cuerpo y presión en Debate político. Contenido educativo profesional para intermedio: Lección 4 · Técnica de debate: tiempo, cuerpo y presión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écnica de debate: tiempo, cuerpo y pr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4 · Técnica de debate: tiempo, cuerpo y pre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 de debate: tiempo, cuerpo y 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bate político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4 · Técnica de debate: tiempo, cuerpo y pre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Técnica de debate: tiempo, cuerpo y pre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Técnica de debate: tiempo, cuerpo y presión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Técnica de debate: tiempo, cuerpo y presión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Técnica de debate: tiempo, cuerpo y presión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2"/>
              </a:rPr>
              <a:t><![CDATA[Lección 4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Técnica de debate: tiempo, cuerpo y presión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2026-10-24T08:23:36Z</dcterms:created>
  <dcterms:modified xsi:type="dcterms:W3CDTF">2026-10-24T08:23:36Z</dcterms:modified>
  <dc:title>Lección 4 · Técnica de debate: tiempo, cuerpo y presión</dc:title>
  <dc:description>Presentación editable del OA «Lección 4 · Técnica de debate: tiempo, cuerpo y presión». Enlace: https://politica.lumbre.lat/object/cpp-deb-r02-oa02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