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6 · Post-debate: medición y narrativ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3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ost-debate: medición y narrativa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05" r:id="rId1"/>
    <p:sldLayoutId id="2481846506" r:id="rId2"/>
    <p:sldLayoutId id="2481846507" r:id="rId3"/>
    <p:sldLayoutId id="248184650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6e725ef96e7e5462b7ecb071241c24cfc67b4cac7aa4e621.jpg"/>
  <Relationship Id="rId3" Type="http://schemas.openxmlformats.org/officeDocument/2006/relationships/hyperlink" Target="https://politica.lumbre.lat/object/cpp-deb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t-deb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rrati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ost-debate: medición y narrativa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ost-debate: medición y narrativa en Debate político. Contenido educativo profesional para avanzado: Lección 6 · Post-debate: medición y narrativa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ost-debate: medición y narrativa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Post-debate: medición y narrativ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-debate: medición y 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6 · Post-debate: medición y narrativ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ost-debate: medición y narr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ost-debate: medición y narrativa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ost-debate: medición y narrativa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ost-debate: medición y narrativ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2"/>
              </a:rPr>
              <a:t><![CDATA[Lección 6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ost-debate: medición y narrativa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2026-10-24T08:23:52Z</dcterms:created>
  <dcterms:modified xsi:type="dcterms:W3CDTF">2026-10-24T08:23:52Z</dcterms:modified>
  <dc:title>Lección 6 · Post-debate: medición y narrativa</dc:title>
  <dc:description>Presentación editable del OA «Lección 6 · Post-debate: medición y narrativa». Enlace: https://politica.lumbre.lat/object/cpp-deb-r03-oa02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