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1 · Detectar desinformación: ecosistema y señales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s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Detectar desinformación: ecosistema y señales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07" r:id="rId1"/>
    <p:sldLayoutId id="2481846508" r:id="rId2"/>
    <p:sldLayoutId id="2481846509" r:id="rId3"/>
    <p:sldLayoutId id="248184651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106bbf94f110b9f2b32a5294a5e83f8388bf93de0785d11.jpg"/>
  <Relationship Id="rId3" Type="http://schemas.openxmlformats.org/officeDocument/2006/relationships/hyperlink" Target="https://politica.lumbre.lat/object/cpp-des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1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informa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s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Detectar desinformación: ecosistema y señales dentro de Desinformación, verificación y deepfakes, aplicando el conocimiento en situaciones reales de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Detectar desinformación: ecosistema y señales en Desinformación, verificación y deepfakes. Contenido educativo profesional para basico: Lección 1 · Detectar desinformación: ecosistema y señales. Material de la Escuela Lumbre de Política y Gobi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tectar desinformación: ecosistema y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1 · Detectar desinformación: ecosistema y seña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desinformación: ecosistema y 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sinformación, verificación y deepfake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1 · Detectar desinformación: ecosistema y seña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Detectar desinformación: ecosistema y señ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0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Detectar desinformación: ecosistema y señales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Detectar desinformación: ecosistema y señales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Detectar desinformación: ecosistema y señale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1-oa01"/>
              </a:rPr>
              <a:t><![CDATA[Lección 1 · Detectar desinformación: ecosistema y señ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Detectar desinformación: ecosistema y señales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2026-10-24T08:23:54Z</dcterms:created>
  <dcterms:modified xsi:type="dcterms:W3CDTF">2026-10-24T08:23:54Z</dcterms:modified>
  <dc:title>Lección 1 · Detectar desinformación: ecosistema y señales</dc:title>
  <dc:description>Presentación editable del OA «Lección 1 · Detectar desinformación: ecosistema y señales». Enlace: https://politica.lumbre.lat/object/cpp-des-r01-oa01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