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4 · Verificación en tiempo real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s-r02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2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Verificación en tiempo real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05" r:id="rId1"/>
    <p:sldLayoutId id="2481846506" r:id="rId2"/>
    <p:sldLayoutId id="2481846507" r:id="rId3"/>
    <p:sldLayoutId id="248184650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1a1ac2e6319e88778ca2edab454858ffec1ee74d36b4cfe1.jpg"/>
  <Relationship Id="rId3" Type="http://schemas.openxmlformats.org/officeDocument/2006/relationships/hyperlink" Target="https://politica.lumbre.lat/object/cpp-des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2-oa02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mp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s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Verificación en tiempo real dentro de Desinformación, verificación y deepfakes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Verificación en tiempo real en Desinformación, verificación y deepfakes. Contenido educativo profesional para intermedio: Lección 4 · Verificación en tiempo real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erificación en tiempo real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4 · Verificación en tiempo re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 en tiempo 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sinformación, verificación y deepfakes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4 · Verificación en tiempo re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Verificación en tiempo re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Verificación en tiempo real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Verificación en tiempo real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Verificación en tiempo real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2-oa02"/>
              </a:rPr>
              <a:t><![CDATA[Lección 4 · Verificación en tiempo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Verificación en tiempo real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2026-10-24T08:23:52Z</dcterms:created>
  <dcterms:modified xsi:type="dcterms:W3CDTF">2026-10-24T08:23:52Z</dcterms:modified>
  <dc:title>Lección 4 · Verificación en tiempo real</dc:title>
  <dc:description>Presentación editable del OA «Lección 4 · Verificación en tiempo real». Enlace: https://politica.lumbre.lat/object/cpp-des-r02-oa02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