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s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6 · Protocolo de respuesta y blindaje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des-r03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3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3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Protocolo de respuesta y blindaje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s-r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692" r:id="rId1"/>
    <p:sldLayoutId id="2481838693" r:id="rId2"/>
    <p:sldLayoutId id="2481838694" r:id="rId3"/>
    <p:sldLayoutId id="248183869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44bf71fd7492b3de1871de8d3fabaed7dc752fb64e6dc5f1.jpg"/>
  <Relationship Id="rId3" Type="http://schemas.openxmlformats.org/officeDocument/2006/relationships/hyperlink" Target="https://politica.lumbre.lat/object/cpp-des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2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col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lind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des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2"/>
              </a:rPr>
              <a:t><![CDATA[Lección 6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Protocolo de respuesta y blindaje dentro de Desinformación, verificación y deepfakes, aplicando el conocimiento en situaciones reales d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Protocolo de respuesta y blindaje en Desinformación, verificación y deepfakes. Contenido educativo profesional para avanzado: Lección 6 · Protocolo de respuesta y blindaje. Material de la Escuela Lumbre de Política y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2"/>
              </a:rPr>
              <a:t><![CDATA[Lección 6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tocolo de respuesta y blindaje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6 · Protocolo de respuesta y blindaj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2"/>
              </a:rPr>
              <a:t><![CDATA[Lección 6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 de respuesta y blind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Desinformación, verificación y deepfakes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6 · Protocolo de respuesta y blindaj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2"/>
              </a:rPr>
              <a:t><![CDATA[Lección 6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Protocolo de respuesta y blindaj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2"/>
              </a:rPr>
              <a:t><![CDATA[Lección 6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2"/>
              </a:rPr>
              <a:t><![CDATA[Lección 6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Protocolo de respuesta y blindaje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2"/>
              </a:rPr>
              <a:t><![CDATA[Lección 6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2"/>
              </a:rPr>
              <a:t><![CDATA[Lección 6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Protocolo de respuesta y blindaje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2"/>
              </a:rPr>
              <a:t><![CDATA[Lección 6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Protocolo de respuesta y blindaje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2"/>
              </a:rPr>
              <a:t><![CDATA[Lección 6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2"/>
              </a:rPr>
              <a:t><![CDATA[Lección 6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Protocolo de respuesta y blindaje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2026-10-24T06:13:39Z</dcterms:created>
  <dcterms:modified xsi:type="dcterms:W3CDTF">2026-10-24T06:13:39Z</dcterms:modified>
  <dc:title>Lección 6 · Protocolo de respuesta y blindaje</dc:title>
  <dc:description>Presentación editable del OA «Lección 6 · Protocolo de respuesta y blindaje». Enlace: https://politica.lumbre.lat/object/cpp-des-r03-oa02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