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ap-enc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ap-enc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a foto con reglas, no una bola de cristal» (2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a foto con reglas, no una bola de cristal» (3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a foto con reglas, no una bola de cristal» (4 de 4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dap-enc-r01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Falta la frontera de lo que la encuesta sabe: mide intención declarada hoy, con margen de error; cinco puntos pueden ser ruido estadístico o un estado de ánimo cambiante. Antes de rediseñar, hay que ver tendencia entre olas, segmentos y tierra antes que voltear el tablero por una fo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buena es la 2: la propuesta trata **una foto como sentencia**. Antes de volcar el mensaje: ¿la ola anterior ya marcaba la caída o es un salto aislado? ¿Los 5 puntos son mayores que el margen de error o vivimos dentro de él? ¿Qué dicen los grupos clave y qué ve el terreno que la foto no ve? Rediseñar el mensaje a seis semanas es cirugía mayor: se hace con cuadro clínico completo, no con una toma de temperatura. La 1 y la 4 son el mismo error —profetizar el instrumento—; la 2 corrige sin paralizarse. La 3 es la más tentadora: dos encuestadoras coincidentes **tampoco** son el resultado, son dos fotos de la misma declaración; suman evidencia, no certeza. La encuesta se usa para **pensar mejor la decisión**, nunca para ahorrar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EFINICIÓN + MÉTODO: la intención declarada es un dato del presente con intervalo de error, no una profecía; las decisiones de campaña deben triangular tendencia entre olas, segmentos y evidencia de terreno antes que reaccionar a una sola fo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ap-enc-r01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es la trampa más dulce de la profesión: las encuestas arriba **relajan** exactamente los músculos que producen los votos —la estructura, la visita casa por casa, la agenda de tierra—. El porcentaje favorable es un tanque con combustible; andar «ganando la foto» sin quemar el terreno es quedarse seco el domingo. Además, la ventaja declarada tiene goteras conocidas: una parte de tus declarantes no irá a votar —se combate con movilización—, otra puede cambiar de idea ante un evento tardío —se combate con guardia narrativa—, y a veces un sector tuyo contesta por **complacencia al encuestador**, no por convicción. La regla operativa: las encuestas se usan para **saber dónde apretar**, jamás para decidir dejar de apretar. El dato que más campañas hunde es el que las hace sentir segur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 + LECCIÓN EMPÍRICA: la ventaja declarada no se auto-convierte en votos; la participación se sostiene con movilización, y sectores que declaran por costumbre social pueden no salir a la urna o abandonar al fi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ap-enc-r01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Si la metodología es buena, su predicción del resultado final es correcta por defini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: confunde **rigor de medición** con **certidumbre del futuro**. Una casa impecable te dará una foto nítida de lo que la gente dijo el martes; lo que pase el domingo incluye indecisos que se resuelven, clima que cambia y propia gente que no sale. Las frases 1, 2 y 4 dibujan bien el instrumento: declaración con margen, comparaciones internas consistentes, y una distancia real entre la muestra y la urna. Consecuencia práctica para el comando: de una encuesta buena se extraen **hipótesis de trabajo** —«los jóvenes de zona urbana se están soltando»—, no verdades sentenciadas. El que trata la foto como profecía termina conduciendo mirando el retrovis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EFINICIÓN + MÉTODO: la mejor metodología reduce errores de medición, pero no elimina el cambio de preferencias ni la no-comparencia; la exactitud de una encuesta no es exactitud de su pronósti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ap-enc-r01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la última encuesta de tu contienda (real o simulada: 38 vs 41, margen ±3). Escribe qué afirma con rigor, qué NO puedes afirmar de ella, y qué tres preguntas le harías antes de proponerle algo al candidato a partir de esos números. Cierra con tu regla personal contra el pánico por foto suel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ap-enc-r01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54851" r:id="rId1"/>
    <p:sldLayoutId id="2481854852" r:id="rId2"/>
    <p:sldLayoutId id="2481854853" r:id="rId3"/>
    <p:sldLayoutId id="248185485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aaa000436d3f26283859708d5df011aab89204bf2d2e6bd91.jpg"/>
  <Relationship Id="rId3" Type="http://schemas.openxmlformats.org/officeDocument/2006/relationships/hyperlink" Target="https://politica.lumbre.lat/object/dap-enc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enc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enc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enc-r01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enc-r01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enc-r01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enc-r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enc-r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enc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enc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enc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enc-r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enc-r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enc-r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enc-r01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enc-r01-oa01" TargetMode="External"/>
  <Relationship Id="rId3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pondert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cuest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dap-enc-r01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enc-r01-oa01"/>
              </a:rPr>
              <a:t><![CDATA[Qué puede y qué no puede responderte una enc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imitar el poder real de una encuesta: mide intenciones declaradas en un momento dado sobre una muestra, y no predice el futuro, no mide convicción ni reemplaza el voto efectiv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enc-r01-oa01"/>
              </a:rPr>
              <a:t><![CDATA[Qué puede y qué no puede responderte una enc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encuesta es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grafía con 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no un oráculo. Responde bien a «quién dice qué hoy» y responde mal o nada a «quién ganará», «cuánto» y «por qué sentirá eso el día de la elección». Esta lección traza la frontera: qué puede afirmar con rigor una encuesta —intención declarada, comparaciones entre grupos, tendencias entre olas— y qué no —el resultado, la convicción, el voto callado, los indecisos reales—. Saber leer esa frontera es la diferencia entre usar el dato y quemarte con é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enc-r01-oa01"/>
              </a:rPr>
              <a:t><![CDATA[Qué puede y qué no puede responderte una enc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encuestas · intención de voto · lectura crítica · muestra · indecisos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foto con reglas, no una bola de cristal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enc-r01-oa01"/>
              </a:rPr>
              <a:t><![CDATA[Qué puede y qué no puede responderte una enc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ndo?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stad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b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lizamien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d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star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y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r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X»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el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r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r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eci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güen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fraz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sti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r—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cción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foto con reglas, no una bola de cristal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enc-r01-oa01"/>
              </a:rPr>
              <a:t><![CDATA[Qué puede y qué no puede responderte una enc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«pod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rl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ruza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él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centaje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qui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e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e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m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d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o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v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oeconómico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de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odolog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ribut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óme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ti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pera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over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ng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foto con reglas, no una bola de cristal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enc-r01-oa01"/>
              </a:rPr>
              <a:t><![CDATA[Qué puede y qué no puede responderte una enc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étr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artar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erfect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vocan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lectu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voc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represent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u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x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r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ultars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re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d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ilidade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r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z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i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ino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foto con reglas, no una bola de cristal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enc-r01-oa01"/>
              </a:rPr>
              <a:t><![CDATA[Qué puede y qué no puede responderte una enc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ntr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ngu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sta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s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ion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án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cambi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ept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cinad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ck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gañart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la encuesta responde y lo que n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enc-r01-oa01"/>
              </a:rPr>
              <a:t><![CDATA[Qué puede y qué no puede responderte una enc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de declaración de hoy, segmentos y tendencia; no profetiza resultado ni convic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rontera. Sí: intención declarada hoy, comparación entre grupos, tendencia entre olas con la misma metodología. No: quién ganará, con cuánta convicción votarán, qué harán los que hoy callan. El termómetro sirve; no es el pronóstico del clim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enc-r01-oa01"/>
              </a:rPr>
              <a:t><![CDATA[Qué puede y qué no puede responderte una enc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a foto con reglas, no una bola de crist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 seis semanas de la elección, una encuesta nacional coloca a tu candidato 5 puntos abajo. El manager propone «rediseñar todo el mensaje esta misma semana». ¿Qué lectura del dato falta en esa propues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ada: una encuesta es el futuro de la elección acelerándose, hay que reaccionar y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enc-r01-oa01"/>
              </a:rPr>
              <a:t><![CDATA[Qué puede y qué no puede responderte una enc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ta la frontera de lo que la encuesta sabe: mide intención declarada hoy, con margen de error; cinco puntos pueden ser ruido estadístico o un estado de ánimo cambiante. Antes de rediseñar, hay que ver tendencia entre olas, segmentos y tierra antes que voltear el tablero por una fot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857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Falta solo consultar otra encuestadora: si otra casa también da 5, ya es verdad y se rediseñ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5528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encuesta siempre acierta el resultado final, así que el rediseño es obligatori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enc-r01-oa01"/>
              </a:rPr>
              <a:t><![CDATA[Qué puede y qué no puede responderte una enc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a foto con reglas, no una bola de crist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andidato que «siempre gana las encuestas» en la recta final puede usar ese hecho como evidencia suficiente para dejar de hacer campaña de terre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enc-r01-oa01"/>
              </a:rPr>
              <a:t><![CDATA[Qué puede y qué no puede responderte una enc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qué responde una encuesta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Mide intención declarada en una fecha, sobre una muestra, con su margen de erro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ompara bien entre grupos y entre olas cuando la metodología se mantien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 la metodología es buena, su predicción del resultado final es correcta por definició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enc-r01-oa01"/>
              </a:rPr>
              <a:t><![CDATA[Qué puede y qué no puede responderte una enc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ntre la declaración y la urna media la abstención, la indecisión y el voto ocult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enc-r01-oa01"/>
              </a:rPr>
              <a:t><![CDATA[Qué puede y qué no puede responderte una enc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la última encuesta de tu contienda (real o simulada: 38 vs 41, margen ±3). Escribe qué afirma con rigor, qué NO puedes afirmar de ella, y qué tres preguntas le harías antes de proponerle algo al candidato a partir de esos números. Cierra con tu regla personal contra el pánico por foto suel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u lista de «lo que no puedo afirmar» queda vacía, todavía estás leyendo la encuesta como oráculo: repasa la frontera entre declaración y resultad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enc-r01-oa01"/>
              </a:rPr>
              <a:t><![CDATA[Qué puede y qué no puede responderte una enc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2026-10-24T10:42:58Z</dcterms:created>
  <dcterms:modified xsi:type="dcterms:W3CDTF">2026-10-24T10:42:58Z</dcterms:modified>
  <dc:title>Qué puede y qué no puede responderte una encuesta</dc:title>
  <dc:description>Presentación editable del OA «Qué puede y qué no puede responderte una encuesta». Enlace: https://politica.lumbre.lat/object/dap-enc-r01-oa01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