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enc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ntira no está en el número, está en la pregunta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ntira no está en el número, está en la pregunta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ntira no está en el número, está en la pregunta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enc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pregunta está cocinada: es triple —mezcla la aprobación de la policía, la premisa de que la inseguridad es el problema y el marco emocional «que tanto ha dolido»—, y un sí puede significar acuerdo con cualquiera de las capas. No mide aprobación: mide consenso con palabras boni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descompón la pregunta y verás tres encuestas en una: ¿apruebas la policía?, ¿la crees necesaria por la inseguridad?, ¿te dolió lo que pasó? Un «sí» compra el paquete completo, y el 78% podría caer a 35% con la pregunta limpia («¿apruebas la creación de la nueva policía municipal, sí o no?»). Por eso los tres trucos se detectan **antes** del número. La 1 falla: un número medido sobre una pregunta basura es basura medida con precisión. La 3 es la coartada estadística: el margen cuantifica el azar de una medición que aquí nunca existió. La 4 delega en la marca del medio —los medios serios también publican encuestas ajenas con preguntas cocinadas; la seriedad no esteriliza el cuestionario—. Movimiento de campaña: responder a esta foto con una sola línea al aire: «no es una encuesta, es un folleto: que muestren el cuestionari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de diseño de preguntas: las preguntas dobles o triples y las que incluyen premisas valorativas no miden la actitud declarada —nadie sabe a qué parte del paquete está respondiendo—; ningún cálculo de margen rescata una pregunta inserv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la letra —cada número publicado puede ser perfectamente exacto— y por eso mismo la trampa es tan rentable: **no mintieron con las cifras, mintieron con el silencio**. El antídoto no es acusar de fraude (no hay fraude demostrable), es exigir el paquete completo: «¿cuántos cortes existen y por qué se publicaron tres?». Reconoce el fenómeno espejo: toda campaña, también la tuya, siente la tentación de filtrar solo lo favorable; el criterio profesional marca la frontera —puedes **destacar** tus cortes buenos en tu narrativa, no puedes **ocultar** los malos si el instrumento completo te fue encargado o lo citas como evidencia total—. Y ojo con el ciudadano del dato que eres tú mismo: cuando en tu reunión interna solo se proyectan las tablas que confirman el plan, ya estás cocinándote la foto. La encuesta se abre completa o no se abre a deci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ICIÓN de sesgo por reporte selectivo: cada cifra publicada puede ser exacta y aun así el conjunto engañar; el daño no está en la falsedad aritmética sino en la omisión, que es más difícil de señalar y por eso más barata de ha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ublicar el titular sin ficha técnica es legible si la casa tiene prestig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convierte la marca en sustituto del método, cuando la historia está llena de casas «prestigiosas» que han publicado preguntas de propaganda. Un titular sin ficha es un cheque sin firma: puede ser verdadero, pero no puedes cobrarlo. Las frases 1, 2 y 4 describen fuegos reales: la opción forzada, la pregunta paquete y el reporte selectivo. Regla práctica para tu equipo: **ningún número entra al tablero sin cuestionario, ficha y fecha**; lo que entra sin ellos, entra como lo que es: propaganda ajena con la que hay que trabajar la narrativa, no la estrateg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+ NORMA de transparencia: la ficha técnica no es un adorno burocrático, es la condición de auditabilidad del dato; el prestigio de la casa no sustituye al método que nadie puede revi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a encuesta difundida esta semana en tu contienda (real o inventada). Redacta su autopsia en media cuartilla: la pregunta clave con su carga, los cortes publicados vs. los escondidos, y lo que diría tu área de comunicación sobre ella sin validarla ni descartarla por reflejo. Cierra con el checklist permanente que tu campaña exigirá antes de usar cualquier encuesta como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enc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851" r:id="rId1"/>
    <p:sldLayoutId id="2481854852" r:id="rId2"/>
    <p:sldLayoutId id="2481854853" r:id="rId3"/>
    <p:sldLayoutId id="248185485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f725203c2af03acc6a3e27285aba86109df8b1ccdc8f4231.jpg"/>
  <Relationship Id="rId3" Type="http://schemas.openxmlformats.org/officeDocument/2006/relationships/hyperlink" Target="https://politica.lumbre.lat/object/dap-enc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2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sgad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sgad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enc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los trucos clásicos de la encuesta cocinada: pregunta cargada, opciones incompletas, contexto de aplicación, corte conveniente y omisión de tablas incómodas, antes de que el bulo llegue a tu cuadro de man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ce falta falsificar números para fabricar una encuesta mentiros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 cocinar la 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ta lección destapa los cinco trucos clásicos —redacción cargada, opciones que excluyen al «no sabe», quién pregunta y cuándo, el corte conveniente que solo muestra lo favorable, y las tablas que nunca se publican—. Con tres filtros —cuestionario completo, ficha técnica y tablas crudas— aprenderás a oler la foto cocinada antes de que alguien la sirva como evid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ncuesta cocinada · pregunta sesgada · ficha técnica · cortes · desinforma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ntira no está en el número, está en la pregunt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upción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iesc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9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apoy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?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?»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ntira no está en el número, está en la pregunt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/nc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san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u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versidad»—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cuest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ánd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ntira no está en el número, está en la pregunt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1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ban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xcluy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cisos»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quill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o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n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i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s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2%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ntira no está en el número, está en la pregunt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utilizable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m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tip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ion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ar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j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u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ar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ier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p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fuegos de la encuesta cocin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, aplicación, corte, tabla y ficha: cinco fuegos donde se cocina la fo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fuegos. Uno: pregunta cargada —adjetivos, dobles, opciones incompletas—. Dos: aplicación —quién, cuándo y cómo pregunta—. Tres: corte conveniente —de 20 tablas, solo las favorables—. Cuatro: enterrar el cruce incómodo. Cinco: difundir sin ficha técnica ni cuestionar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ntira no está en el número, está en la 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edio difunde: «Encuesta: 78% aprueba crear una nueva policía para acabar con la inseguridad que tanto ha dolido a las familias». Sin ver más datos, tu lectura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78% es un dato útil: el número siempre dice algo, venga como veng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regunta está cocinada: es triple —mezcla la aprobación de la policía, la premisa de que la inseguridad es el problema y el marco emocional «que tanto ha dolido»—, y un sí puede significar acuerdo con cualquiera de las capas. No mide aprobación: mide consenso con palabras bonit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falta el margen de error: con él, la cifra es utiliz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confiable si el medio es serio: el medio responde por sus encuest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ntira no está en el número, está en la 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campaña publica solo los cortes de su encuesta donde va arriba y oculta los cortes donde va abajo, sus cifras publicadas son técnicamente fals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 encuesta cocinad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s opciones sin «no sabe/nc» fuerzan una preferencia que quizá no exi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pregunta doble permite que el mismo sí signifique cosas distint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blicar el titular sin ficha técnica es legible si la casa tiene prestigi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 todas las tablas posibles, elegir solo las favorables engaña sin mentiras aritmétic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encuesta difundida esta semana en tu contienda (real o inventada). Redacta su autopsia en media cuartilla: la pregunta clave con su carga, los cortes publicados vs. los escondidos, y lo que diría tu área de comunicación sobre ella sin validarla ni descartarla por reflejo. Cierra con el checklist permanente que tu campaña exigirá antes de usar cualquier encuesta como evidenci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2-oa01"/>
              </a:rPr>
              <a:t><![CDATA[Pregunta sesgada, encuesta sesgada: detectar la foto cocin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autopsia concluye «la encuesta es del rival, pues no creemos nada», no hiciste análisis: hiciste porrería. La cocina se demuestra con el cuestionario en ma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2026-10-24T10:42:58Z</dcterms:created>
  <dcterms:modified xsi:type="dcterms:W3CDTF">2026-10-24T10:42:58Z</dcterms:modified>
  <dc:title>Pregunta sesgada, encuesta sesgada: detectar la foto cocinada</dc:title>
  <dc:description>Presentación editable del OA «Pregunta sesgada, encuesta sesgada: detectar la foto cocinada». Enlace: https://politica.lumbre.lat/object/dap-enc-r02-oa01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