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dap-map-r01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dap-map-r01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Ningún mapa es neutral: todos argumentan» (2 de 5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Ningún mapa es neutral: todos argumentan» (3 de 5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Ningún mapa es neutral: todos argumentan» (4 de 5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Ningún mapa es neutral: todos argumentan» (5 de 5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politica.lumbre.lat/object/dap-map-r01-oa01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Que el mapa es un argumento de área, no un diagnóstico: la elección está abajo por 1.8 y se perdió en las manchas densas —los 40 municipios naranjas pesan 62 % de la lista nominal—; la lectura correcta se hace con votos y densidad, y la orden es bajar al nivel de sección antes de decir nada públic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respuesta buena es la 2, porque aplica las preguntas uno, tres y cuatro de la rutina: unidad, dónde vive el votante y zoom. El mapa de municipios es **el mapa de la superficie**: hermoso para la portada, inútil para el resultado; 1.8 puntos abajo con 62 % de la lista nominal en territorio rival significa que la elección se perdió en las manchas chicas del mapa y se «ganó» en las que no votan. La 1 es la trampa de área convertida en desastre de vocería: decir «todo el estado» una hora antes de que el PREP diga lo contrario. La 3 existe —la paleta miente—, pero es el error estético de este cuadro, no el de fondo: aquí mintió la unidad geográfica. La 4 niega el corazón de la lección: **la escala cambia la conclusión**, y por eso el mapa honesto se publica con su nivel y su métrica declarados. Tarea para casa con el próximo mapa que veas: pregúntale a cuál de las cinco preguntas no puede contestarte, y desconfía de la que no pued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ECTURA crítica: la unidad geográfica grande (municipio) Oculta con frecuencia la distribución real del voto; en elección cerrada, la variable decisiva es la densidad electoral por sección, no el conteo de manchas territori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dap-map-r01-oa01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: ese mapa sirve para la portada y no sirve para la decisión, por tres huecos. Uno: **el promedio borra** —un distrito «parejo» puede ser dos mitades opuestas, y la estructura se mueve por colonia, no por promedio—. Dos: **el porcentaje oculta la trascendencia** —subir 5 puntos en un distrito que ganabas por 30 no compra nada; subir 2 en el que perdiste por 1.5 gana un cargo—: el diagnóstico necesita la **diferencia** y los votos por escaño, no la tinta plana. Tres: **sin densidad no hay orden** —el mapa debe responder «dónde vive la gente que puedo mover», y eso exige superponer lista nominal y participación, no solo colorear resultados—. El mapa que sí diagnostica es un tablero: diferencia contra el umbral de utilidad, votantes por manzana, y participación posible; ese mapa se puede convertir en presupuesto y en ruta. Este n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GREGACIÓN y métrica: el promedio por unidad grande borra la distribución interna, y el porcentaje pintado en dos niveles esconde si el distrito es marginal o blindado —información que es justamente el objeto del diagnóstico territorial—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dap-map-r01-oa01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Cambiar la escala de un mapa es solo cambiar el zoom: la conclusión electoral permanece igu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frase 3 es el error: **la escala cambia la conclusión**, es el núcleo de la lección —el mismo resultado pintado por municipio dice «ganamos el territorio» y pintado por sección dice «perdimos la elección»—, y por eso un mapa sin declaración de escala es media verdad. Las frases 1, 2 y 4 reordenan bien la rutina: decisiones retóricas, área-vs-voto y las cinco preguntas frías. Nota de hábito: esta destreza es defensiva primero —para que nadie te venda una victoria en PNG— y ofensiva después: cuando aprendas a construir mapas en las rutas siguientes, tu ventaja será dibujar el único mapa que tu contrario no puede contradecir con otro mapa: el tuyo, con unidad, métrica y fuente declaradas en la leyen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SCALA y agregación: el fenómeno de cambio de escala (modifiable areal unit problem) demuestra que la misma elección dibuja mapas distintos según la unidad; el nivel de agregación puede invertir la lectura domina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dap-map-r01-oa01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Busca el mapa de resultado de la última elección de tu municipio —INE, prensa o partido— y respóndele a alguien que no sabe de datos, en cinco líneas: qué pinta cada color, qué unidad geográfica usó y qué pregunta del mapa no puede contestarse sin cambiar de escal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dap-map-r01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35169" r:id="rId1"/>
    <p:sldLayoutId id="2481835170" r:id="rId2"/>
    <p:sldLayoutId id="2481835171" r:id="rId3"/>
    <p:sldLayoutId id="2481835172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fd0b993748e9e1c4cecaf89254a71348e27cfba79cba07081.jpg"/>
  <Relationship Id="rId3" Type="http://schemas.openxmlformats.org/officeDocument/2006/relationships/hyperlink" Target="https://politica.lumbre.lat/object/dap-map-r01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map-r01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map-r01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map-r01-oa01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map-r01-oa01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map-r01-oa01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map-r01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map-r01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map-r01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map-r01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map-r01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map-r01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map-r01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map-r01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map-r01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map-r01-oa01" TargetMode="External"/>
  <Relationship Id="rId3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ap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mo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rgumento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uestr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cond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dap-map-r01-oa01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map-r01-oa01"/>
              </a:rPr>
              <a:t><![CDATA[El mapa como argumento: qué muestra y qué escon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arrollar lectura crítica de mapas electorales: entender que todo mapa es una decisión retórica, reconocer las trampas clásicas —escala, promedio, área-vs-votantes, paleta— y aprender a preguntar qué quedó fuera antes de creer lo que se v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map-r01-oa01"/>
              </a:rPr>
              <a:t><![CDATA[El mapa como argumento: qué muestra y qué escon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mapa es el formato de datos más persuasivo de la política —y el más fácil de mentir con él—. Esta lección enseña a leer mapas electorales como estratega y no como turista: toda mancha de color es una decisión de escala, de agregación y de paleta; el rojo que cubre el estado suele ser territorio vacío con tres casillas, y el promedio que pinta el distrito esconde la victoria que se ganó sección por sección. Aprender a preguntar qué muestra y qué esconde vale antes de aprender a dibuja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2767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map-r01-oa01"/>
              </a:rPr>
              <a:t><![CDATA[El mapa como argumento: qué muestra y qué escon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cartografía electoral · lectura crítica de mapas · escala · agregación · visualización de datos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ingún mapa es neutral: todos argumentan · 1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map-r01-oa01"/>
              </a:rPr>
              <a:t><![CDATA[El mapa como argumento: qué muestra y qué escon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tor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ch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ñ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o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t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ganada»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j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i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be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av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ificó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e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tóric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ig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¿municipios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secciones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distritos?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ig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étr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¿porcentaj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vo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tales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diferencia?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ig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le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¿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o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nos?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ig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¿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rito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es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rito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ra?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ng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as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ingún mapa es neutral: todos argumentan · 2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map-r01-oa01"/>
              </a:rPr>
              <a:t><![CDATA[El mapa como argumento: qué muestra y qué escon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ocent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triunfo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ch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kilómetr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r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cie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ant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i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u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ll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di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nto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r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ás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xica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áre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orm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ch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hic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nsa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mil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mpas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a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d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t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dará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mpatadas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ues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una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ingún mapa es neutral: todos argumentan · 3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map-r01-oa01"/>
              </a:rPr>
              <a:t><![CDATA[El mapa como argumento: qué muestra y qué escon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u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ov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5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cia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iv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0—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d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lan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tiro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misió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fer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ció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n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do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rbano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c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mp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le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j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uma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or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ste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zu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j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parecen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a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n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ez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l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tur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gaño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ctor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uga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ingún mapa es neutral: todos argumentan · 4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map-r01-oa01"/>
              </a:rPr>
              <a:t><![CDATA[El mapa como argumento: qué muestra y qué escon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ído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t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tur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mp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gu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bar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p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in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ográf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bl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cha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00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cald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ll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nt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gu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grande»—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étr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oread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centaj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ferenci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cipación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rito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ú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—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dó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ant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ó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reno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superpo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talm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nsidad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8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%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tor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5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%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a—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a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igi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aría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ingún mapa es neutral: todos argumentan · 5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map-r01-oa01"/>
              </a:rPr>
              <a:t><![CDATA[El mapa como argumento: qué muestra y qué escon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bi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vel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ri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ri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mit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zoom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on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o—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iz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ón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añ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s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ncer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álisi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s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omod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dad—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did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v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a»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gumen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ch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b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actam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agnóstic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i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e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c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tre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dec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blicarlo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tres trampas del mapa electoral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map-r01-oa01"/>
              </a:rPr>
              <a:t><![CDATA[El mapa como argumento: qué muestra y qué escon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Área, promedio y paleta: tres maneras de ver una elección que no existió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00275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mpa uno: área —la sierra vacía pinta más grande que la ciudad densa. Trampa dos: promedio —el distrito «empatado» esconde una ciudad 55 y un campo 70. Trampa tres: paleta —dos colores claros disfrazan diez puntos de diferencia. Cinco preguntas antes de opina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map-r01-oa01"/>
              </a:rPr>
              <a:t><![CDATA[El mapa como argumento: qué muestra y qué escon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Ningún mapa es neutral: todos argumenta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che electoral: el comando observa el mapa estatal —120 municipios «azules» contra 40 «naranjas»— y el candidato habla de «victoria aplastante en todo el estado». El equipo de datos ve además: los 40 municipios naranjas concentran el 62 % de la lista nominal y la gubernatura se decide por 1.8 puntos abajo. ¿Cuál es la lectura profesional del map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3638550"/>
            <a:ext cx="79629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l mapa dice la verdad: ganar 3 de cada 4 municipios es ganar el estado territorialmente, y la narrativa de «todo el estado» se sostien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map-r01-oa01"/>
              </a:rPr>
              <a:t><![CDATA[El mapa como argumento: qué muestra y qué escon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Que el mapa es un argumento de área, no un diagnóstico: la elección está abajo por 1.8 y se perdió en las manchas densas —los 40 municipios naranjas pesan 62 % de la lista nominal—; la lectura correcta se hace con votos y densidad, y la orden es bajar al nivel de sección antes de decir nada públic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2857500"/>
            <a:ext cx="79629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Que el problema es la paleta: con colores menos saturados la diferencia de 1.8 puntos se vería como empate y la noche sería distint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38576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Que ambos cuadros son iguales: municipio y sección solo cambian el zoom, nunca la conclusió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map-r01-oa01"/>
              </a:rPr>
              <a:t><![CDATA[El mapa como argumento: qué muestra y qué escon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Ningún mapa es neutral: todos argumenta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mapa electoral pintado con el porcentaje de voto promedio de cada distrito, en dos colores, es suficiente para diagnosticar dónde hay que mover la estructura en la siguiente campañ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map-r01-oa01"/>
              </a:rPr>
              <a:t><![CDATA[El mapa como argumento: qué muestra y qué escon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frases sobre lectura crítica de mapas electorales. En cuál se coló el error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Todo mapa es una cadena de decisiones —unidad, métrica, paleta, recorte— y cada decisión es retóric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eer área como si fuera voto es el error clásico: el territorio grande suele ser el menos poblad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Cambiar la escala de un mapa es solo cambiar el zoom: la conclusión electoral permanece igual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map-r01-oa01"/>
              </a:rPr>
              <a:t><![CDATA[El mapa como argumento: qué muestra y qué escon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Antes de opinar, conviene preguntar qué unidad pinta el mapa, qué métrica colorea y quién lo hizo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map-r01-oa01"/>
              </a:rPr>
              <a:t><![CDATA[El mapa como argumento: qué muestra y qué escon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sca el mapa de resultado de la última elección de tu municipio —INE, prensa o partido— y respóndele a alguien que no sabe de datos, en cinco líneas: qué pinta cada color, qué unidad geográfica usó y qué pregunta del mapa no puede contestarse sin cambiar de escal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3813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no puedes explicar qué representa cada mancha de color, nadie en tu equipo debería estar usándolo para decidir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0862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2026-10-24T05:14:56Z</dcterms:created>
  <dcterms:modified xsi:type="dcterms:W3CDTF">2026-10-24T05:14:56Z</dcterms:modified>
  <dc:title>El mapa como argumento: qué muestra y qué esconde</dc:title>
  <dc:description>Presentación editable del OA «El mapa como argumento: qué muestra y qué esconde». Enlace: https://politica.lumbre.lat/object/dap-map-r01-oa01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