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map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apa electoral es un sándwich de cuatro rebanadas» (2 de 6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apa electoral es un sándwich de cuatro rebanadas» (3 de 6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apa electoral es un sándwich de cuatro rebanadas» (4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apa electoral es un sándwich de cuatro rebanadas» (5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apa electoral es un sándwich de cuatro rebanadas» (6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dap-map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Hacer la correspondencia sección↔colonia con el marco geoestadístico del INE: no todas las colonias equivalen a una sección ni al revés; la relación es espacial (polígono contra polígono) y hay que intersectar capas, no adivinar por nom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: **la unión correcta es geoespacial** —se superpone el shapefile de colonias sobre el de secciones, se intersectan polígonos, y el voto se atribuye a la colonia según cuánta sección cae dentro de ella (área ponderada o prorrateo por votante si hay fracción). Es un paso de 20 minutos en QGIS una vez que tienes las dos capas. La 1 es la tentación del atajo: repartir proporcionalmente sin polígono asume que la colonia y la sección son casi lo mismo, y en zonas con crecimiento irregular no lo son —una sección nueva partió a la mitad una colonia vieja—; el error de atribución contamina toda la inversión posterior. La 3 ignora que un CSV sin geometría es una tabla más: el mapa existe, pero tu columna «colonia» no sabe dónde está. La 4 es la opción nostálgica —pintar a mano funciona para una comunidad chica de 30 secciones, no para un municipio de 400—. Lección transversal: **la geometría es el pegamento de las capas**; sin ella, cada mapa es una conje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GEOPROCESAMIENTO: unir datos tabulares de una unidad geográfica (sección) a otra (colonia) requiere una intersección espacial de polígonos —join por ubicación—, no una unión por nombre ni una proporción cie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redelimitar **mezcla las secciones** entre distritos; el polígono etiquetado como «D-07» en 2021 tiene una composición distinta en 2024. Pintar el resultado 2021 sobre el mapa 2024 sin recalcular es como trasplantar un hígado sin compatibilizar órganos: los números «parecen» correctos y la anatomía es ficticia. El procedimiento correcto: tomar el resultado por **sección** (que es estable en código si la sección no se particionó), y **agregar** las secciones al distrito 2024 con la nueva tabla de equivalencia que publica el INE. Solo así el mapa compara peras con peras. Nota práctica para tu equipo: esta es la principal fuente de errores en análisis post-redelimitación; antes de publicar cualquier comparación entre procesos, verifica: ¿los polígonos que sumo son los mismos en ambos años? Si no —reagrupa desde la sección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SISTENCIA geográfica: si los polígonos cambian, la tabla de atributos no se conserva; comparar distritos entre procesos sin reasignar secciones produce lecturas falsas —el «distrito 12» de 2021 no es geográficamente el «distrito 12» de 2024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INE vende la geometría de secciones y el marco geoestadístico a los partidos políticos con acredit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3 es el error: **el INE publica datos abiertos gratuitamente**; la geometría de secciones, casillas georeferenciadas y resultados por unidad están en el portal institucional sin costo. Esa creencia errónea —«hay que pagar o tener palanca»— es lo que mantiene a cientos de equipos pintando a mano mapas que ya existen en formato digital. Las frases 1, 2 y 4 describen bien la arquitectura de capas: unidad mínima, periodicidad de cambio y capa propia. Tarea inmediata después de esta lección: entra al portal de datos abiertos del INE, descarga el marco geoestadístico de tu entidad y abre los archivos en QGIS —el programa gratuito que verás en la ruta siguiente—; la barrera de entrada no es el dinero, es abrir la pág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ATOS ABIERTOS: el marco geoestadístico y los resultados por casilla y sección del INE son públicos y gratuitos en su portal —no se venden ni requieren acreditación—; la opacidad no está en la fuente, está en quien no la descar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dap-map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Identifica en el mapa de tu municipio: ¿cuántas secciones electorales tiene tu distrito local? ¿Cuántas casillas hay en la sección donde vives? ¿Tu colonia o fraccionamiento coincide exactamente con una sección o está partido entre dos? Anota las respuestas con fuente (portal INE, resultado anterior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dap-map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5169" r:id="rId1"/>
    <p:sldLayoutId id="2481835170" r:id="rId2"/>
    <p:sldLayoutId id="2481835171" r:id="rId3"/>
    <p:sldLayoutId id="248183517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b12a51a6a598b65a87a4fb9e8f87009d50bd28c525f13221.jpg"/>
  <Relationship Id="rId3" Type="http://schemas.openxmlformats.org/officeDocument/2006/relationships/hyperlink" Target="https://politica.lumbre.lat/object/dap-map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dap-map-r01-oa02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p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ectorale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one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tri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ultad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dap-map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2"/>
              </a:rPr>
              <a:t><![CDATA[Capas electorales: secciones, distrit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r las capas geográficas básicas del sistema electoral mexicano —sección, casilla, distrito, municipio—, entender cómo se apilan para formar el mapa de trabajo, y relacionar cada capa con los datos que la autoridad public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2"/>
              </a:rPr>
              <a:t><![CDATA[Capas electorales: secciones, distrit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pa electoral profesional se construye por capas como un sándwich geográfico: la sección electoral es la célula, la casilla vive dentro de ella, el distrito agrega secciones y el resultado se publica por ambos. Esta lección presenta cada capa, quién la define, con qué frecuencia se redelimita, qué datos abiertos la acompañan y cómo se relacionan entre sí —sin eso, cualquier mapa que dibujes será una suposición con colores bonitos—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ección electoral · distrito · casilla · capas GIS · datos abiertos IN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electoral es un sándwich de cuatro rebanadas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2"/>
              </a:rPr>
              <a:t><![CDATA[Capas electorales: secciones, distrit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grá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GI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ftwar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il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metrí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t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ar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al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í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s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í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~3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~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~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00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electoral es un sándwich de cuatro rebanadas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2"/>
              </a:rPr>
              <a:t><![CDATA[Capas electorales: secciones, distrit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g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ntidad-distrito-sección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b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bás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ordinar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gu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ntes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fede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nominale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varia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)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up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electoral es un sándwich de cuatro rebanadas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2"/>
              </a:rPr>
              <a:t><![CDATA[Capas electorales: secciones, distrit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-administrativ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go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grá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hapefi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JSON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ula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ocia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il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ístic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f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lineado—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electoral es un sándwich de cuatro rebanadas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2"/>
              </a:rPr>
              <a:t><![CDATA[Capas electorales: secciones, distrit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lim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b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2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2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nomi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lim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en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nte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limit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ch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electoral es un sándwich de cuatro rebanadas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2"/>
              </a:rPr>
              <a:t><![CDATA[Capas electorales: secciones, distrit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vi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grupamien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aría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ís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ig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estadís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ódi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met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ncip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g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b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oreferenci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pa electoral es un sándwich de cuatro rebanadas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2"/>
              </a:rPr>
              <a:t><![CDATA[Capas electorales: secciones, distrit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ui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vantar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it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patiz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a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orte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etitiv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ilar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zclar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e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i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apas del mapa electoral mexica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2"/>
              </a:rPr>
              <a:t><![CDATA[Capas electorales: secciones, distrit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abajo a arriba: sección, casilla, distrito/municipio, resultado — y encima tu capa prop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 base: sección electoral (~300 000). Capa dos: casillas georeferenciadas. Capa tres: distritos y municipios que agregan secciones. Capa cuatro: resultados por unidad. Capa cinco: tu información propia —estructura, rutas, activos—. Apilar sin mezcl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2"/>
              </a:rPr>
              <a:t><![CDATA[Capas electorales: secciones, distrit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apa electoral es un sándwich de cuatro rebana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 municipal: la dirigencia quiere un «mapa de fuerza por colonias» para repartir presupuesto de precampaña. Tu equipo de datos tiene: resultados por sección electoral de la elección previa, y una lista de colonias con sus nombres. ¿Cuál es el paso técnico imprescindible antes de pint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3051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sar resultados por sección y repartirlos proporcionalmente entre las colonias que caen en esa sección: la asignación es razonable y no requiere geometrí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2"/>
              </a:rPr>
              <a:t><![CDATA[Capas electorales: secciones, distrit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Hacer la correspondencia sección↔colonia con el marco geoestadístico del INE: no todas las colonias equivalen a una sección ni al revés; la relación es espacial (polígono contra polígono) y hay que intersectar capas, no adivinar por nombr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ubir los resultados a una hoja de cálculo con columna «colonia», filtrar por nombre y pegar el CSV al mapa: la geometría es un luj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mprar un mapa impreso de la imprenta local con las colonias y pintar a mano con marcadores de colores: es más rápido y el presupuesto igual es chic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2"/>
              </a:rPr>
              <a:t><![CDATA[Capas electorales: secciones, distrit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apa electoral es un sándwich de cuatro rebana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delimitación distrital de 2023 cambió los límites de los 300 distritos federales; para análisis comparativo, el resultado distrital de 2021 se puede pintar directamente sobre el mapa de 2024 sin recalcular n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623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2"/>
              </a:rPr>
              <a:t><![CDATA[Capas electorales: secciones, distrit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capas electorales en México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sección electoral es la unidad mínima de organización: ~1 500 a ~5 000 votantes con código INE de 14 dígit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s distritos federales se redelimitan cada 10 años con base en el censo; las secciones se ajustan antes de cada proces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INE vende la geometría de secciones y el marco geoestadístico a los partidos políticos con acreditac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2"/>
              </a:rPr>
              <a:t><![CDATA[Capas electorales: secciones, distrit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capa propia de la organización —estructura, rutas, activos— es el activo que nadie publica y que da ventaj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dap-map-r01-oa02"/>
              </a:rPr>
              <a:t><![CDATA[Capas electorales: secciones, distritos y resultad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en el mapa de tu municipio: ¿cuántas secciones electorales tiene tu distrito local? ¿Cuántas casillas hay en la sección donde vives? ¿Tu colonia o fraccionamiento coincide exactamente con una sección o está partido entre dos? Anota las respuestas con fuente (portal INE, resultado anterior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responder «cuántas secciones tiene mi distrito», tu equipo todavía no tiene mapa; tiene una foto del territor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2026-10-24T05:14:56Z</dcterms:created>
  <dcterms:modified xsi:type="dcterms:W3CDTF">2026-10-24T05:14:56Z</dcterms:modified>
  <dc:title>Capas electorales: secciones, distritos y resultados</dc:title>
  <dc:description>Presentación editable del OA «Capas electorales: secciones, distritos y resultados». Enlace: https://politica.lumbre.lat/object/dap-map-r01-oa02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