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antes costaba un presupuesto, hoy cuesta una tarde» (2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antes costaba un presupuesto, hoy cuesta una tarde» (3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antes costaba un presupuesto, hoy cuesta una tarde» (4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antes costaba un presupuesto, hoy cuesta una tarde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ap-map-r02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sar DataWrapper: subir el CSV con la columna código de sección y la columna votos, seleccionar el mapa de México por sección, ajustar paleta y exportar la imagen —el resultado correcto en menos de 30 minutos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 porque **ajusta herramienta a tarea**: DataWrapper (o Flourish) con plantilla de secciones del INE ya integrada es la ruta de 30 min; sube CSV, mapea columnas, ajusta paleta, exporta PNG. La 1 no está mal —QGIS es más potente y más preciso—, pero para «un coroplético para reunión del jueves» con datos ya tabulados es instalar, aprender simbología graduada y exportar en 4 horas lo que se logra en 30 minutos. La clave es saber **cuándo** cada herramienta es la correcta: QGIS para cruce de capas y análisis espacial; DataWrapper para pintar y comunicar. La 3 es caricatura: 300 polígonos a mano no se pintan ni en 300 horas. La 4 es el «depende del de arriba» que paraliza equipos. Regla de oficio: **primero resuelve la pregunta con la herramienta más simple que sea suficiente**; guarda la complejidad para cuando la tarea lo exi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FICIENCIA por contexto: para pintar un coroplético rápido con datos listos por unidad geográfica, DataWrapper y Flourish ofrecen el menor tiempo entre Excel y presentación —sin sacrificar exactitud—; QGIS es para análisis, no para un PNG de ju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la **proyección on-the-fly** de QGIS ayuda, pero no cura el problema de fondo: si el .prj está ausente o el CRS declarado es incorrecto, las coordenadas se interpretan mal y el join espacial devuelve intersecciones imposibles —casillas en el océano, secciones desfasadas 200 metros—, todo «visualmente bien». La rutina correcta: abrir propiedades de capa, verificar CRS —el INE usa NAD87 en el marco oficial—, asignar el mismo a todas las capas y revisar con un punto de control conocido (una plaza, un mercado); si tu punto de control no coincide, el CRS está mal. Nota práctica: el error de CRS es la causa número uno de mapas electorales que «no cuadran», y es invisible para quien no lo busca. Antes de confiar en cualquier mapa, pon un pin conocido: si queda en la calle y no en la casilla, revisa la proyec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RS y proyección: QGIS proyecta «on the fly» si las capas declaran su CRS, pero un shapefile sin .prj o con CRS equivocado se dibuja donde es —y la unión con una capa en otro CRS produce join geométrico incorrecto aunque visualmente parezca bien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lista nominal identificada con nombres y direcciones de votantes se descarga gratuitamente del portal I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**la lista nominal identificada no es dato abierto** —es información personal protegida por ley—, y su uso sin convenio es falta administrativa y posiblemente penal. Lo que el INE publica abiertamente son **agregados por sección**: número de votantes, distribución por edad y género, sin nombres ni direcciones. Esa distinción es fundamental: los agregados bastan para mapear potencial electoral por zona; lo que requiere convenio es el cruce individual, que además exige medidas de seguridad y propósito legítimo documentado. Las frases 1, 2 y 4 describen bien el ecosistema: portal abierto, QGIS para análisis, DataWrapper para presentación. Tarea práctica: entra al portal hoy, descarga la geometría de secciones de tu distrito y abre el archivo en QGIS —la curva de aprendizaje de una sesión vale más que cien tutoriales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OTECCIÓN DE DATOS: la lista nominal individual es dato personal protegido; el INE solo entrega agregados por sección —conteo, edad, género— de forma abierta; la versión identificada requiere convenio legal y uso autoriz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2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nstala QGIS (o abre DataWrapper si solo necesitas un coroplético) y descarga la geometría de secciones de tu municipio. Abre el archivo, verifica que la proyección sea correcta y toma una captura con tu sección marcada. Escribe debajo: qué herramienta elegiste, por qué y cuánto tarda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169" r:id="rId1"/>
    <p:sldLayoutId id="2481835170" r:id="rId2"/>
    <p:sldLayoutId id="2481835171" r:id="rId3"/>
    <p:sldLayoutId id="248183517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9b0b08040b3cec06173882319b7421dcb9e59899ba650231.jpg"/>
  <Relationship Id="rId3" Type="http://schemas.openxmlformats.org/officeDocument/2006/relationships/hyperlink" Target="https://politica.lumbre.lat/object/dap-map-r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2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erramient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ratuit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at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ier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ap-map-r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ar el ecosistema de herramientas gratuitas para construir cartografía electoral —QGIS, Google My Maps, DataWrapper— y localizar en el portal del INE los archivos de geometría, resultados y lista nominal necesarios para operarl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 diez años, hacer un mapa electoral serio costaba una licencia ArcGIS y un consultor; hoy, QGIS gratuito, un shapefile del INE y una laptop de gama media producen el mismo resultado. Esta lección es el tour práctico: qué bajar del portal de datos abiertos —geometría de secciones, casillas, resultados, lista nominal agregada—, qué software usar según tu nivel —QGIS para potencia, My Maps para rapidez—, y cómo montar tu primera capa sin gastar un pe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QGIS · datos abiertos · INE · shapefile · herramientas gratuita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antes costaba un presupuesto, hoy cuesta una tarde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ack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ograf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ftwa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egi.org.m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gi.org.m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met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apefi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JSO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SV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n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éner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red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ftwa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G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p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apefi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se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oplétic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antes costaba un presupuesto, hoy cuesta una tarde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é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S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titud-long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veg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ufic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—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aWrapp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ourish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oplé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S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apefi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.sh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db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prj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…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J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eb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SV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t/l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ál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GI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áp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oplé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→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aWrapp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antes costaba un presupuesto, hoy cuesta una tarde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qu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rtograf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»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met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sh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G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GS8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NEG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ti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8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I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l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ro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antes costaba un presupuesto, hoy cuesta una tarde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SV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gi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pen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los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referenci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t-lng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evan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P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l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ul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og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enada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antes costaba un presupuesto, hoy cuesta una tarde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el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penStreetMa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uit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01-0032-000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de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ográ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gas—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tack gratuito en tres piez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 INE + software abierto + formato compatible: la receta sin presupue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: portal datos abiertos INE — geometría, resultados, casillas. Software: QGIS para análisis, My Maps para logística, DataWrapper para pintar. Formato: shapefile, GeoJSON o CSV con lat-lng. Verifica proyección antes de confiar una sola manch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antes costaba un presupuesto, hoy cuesta una ta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ón estatal necesita un coroplético de las 300 secciones de la capital para una reunión con el candidato el jueves. El analista de datos tiene: los resultados por sección en Excel y la laptop con Windows. ¿Qué ruta de trabajo es la más efici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nstalar QGIS, leer el shapefile, hacer join por clave, configurar la simbología graduada y exportar PNG para la presentación: es el procedimiento profesional complet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sar DataWrapper: subir el CSV con la columna código de sección y la columna votos, seleccionar el mapa de México por sección, ajustar paleta y exportar la imagen —el resultado correcto en menos de 30 minutos—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piar los datos en Google My Maps, crear una capa nueva y colorear secciones a mano con el dedo en la pantalla: funciona para 300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 a la dirección nacional el archivo que hizo para la elección anterior: «seguro lo tienen» y llega el miércol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antes costaba un presupuesto, hoy cuesta una tar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montar un proyecto en QGIS basta con abrir el shapefile de secciones del INE; la proyección y el CRS se manejan solos porque el software siempre repara el desfase automáticam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datos abiertos y herramientas gratuitas de cartografía electoral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INE publica geometría de secciones, casillas y resultados electorales en su portal de datos abiertos sin cos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GIS permite intersectar capas, hacer join espacial y pintar coropléticos con simbología gradu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lista nominal identificada con nombres y direcciones de votantes se descarga gratuitamente del portal I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ataWrapper y Flourish generan mapas coropléticos desde un CSV, sin instalar software de escritor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2-oa01"/>
              </a:rPr>
              <a:t><![CDATA[Herramientas gratuitas y datos abiertos del I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la QGIS (o abre DataWrapper si solo necesitas un coroplético) y descarga la geometría de secciones de tu municipio. Abre el archivo, verifica que la proyección sea correcta y toma una captura con tu sección marcada. Escribe debajo: qué herramienta elegiste, por qué y cuánto tardas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primera sesión dura más de una hora, no perdiste tiempo: aprendiste la curva. La próxima será en 15 minu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2026-10-24T05:14:56Z</dcterms:created>
  <dcterms:modified xsi:type="dcterms:W3CDTF">2026-10-24T05:14:56Z</dcterms:modified>
  <dc:title>Herramientas gratuitas y datos abiertos del INE</dc:title>
  <dc:description>Presentación editable del OA «Herramientas gratuitas y datos abiertos del INE». Enlace: https://politica.lumbre.lat/object/dap-map-r02-oa01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