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is pasos: de la tabla en Excel al mapa en la pared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is pasos: de la tabla en Excel al mapa en la pared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is pasos: de la tabla en Excel al mapa en la pared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is pasos: de la tabla en Excel al mapa en la pared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is pasos: de la tabla en Excel al mapa en la pared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s 5 secciones atípicas caen en la categoría más oscura y distorsionan la escala: el resto del municipio queda en los tres tonos claros, y el mapa «parece» homogéneo aunque haya variación —con quintiles cada categoría tiene igual número de secciones y la gradación interna se ve mejor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con un rango 22-78 y **5 puntos de outliers arriba**, intervalos iguales genera 6 categorías donde la última (66-77) solo tiene esas 5 secciones, y las categorías del 22-44 quedan vacías o con pocas secciones —el resultado visual es un mapa casi monocromo con cinco manchas «oscuras» que parecen anormalidades—; quintiles, en cambio, pone 40 secciones en cada categoría y la gradación es continua. La 1 es la falacia de «neutralidad lineal»: toda clasificación es una decisión retórica y intervalos iguales solo es «neutro» si la distribución es uniforme. La 3 es la ignorancia del cartógrafo: el ojo ve la estructura que tú le permites ver; cambiar clasificación **cambia el mapa** sin cambiar el dato. La 4 elimina evidencia en lugar de representarla. Regla práctica: prueba dos clasificaciones antes de elegir y anota en la leyenda cuál us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LASIFICACIÓN: intervalos iguales divide el rango de valores en partes iguales; con outliers altos, la mayoría de unidades cae en las primeras categorías y el mapa pierde contraste; quintiles divide por conteo —cada categoría igual número de unidades— y resalta gradaciones inter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el caso general: si las secciones tienen 2 000 a 6 000 votantes, pintar con **votos absolutos** hace que las secciones grandes parezcan «más leales» aunque el porcentaje sea igual; el mapa se convierte en retrato de la densidad poblacional, no de la preferencia política. El **porcentaje** normaliza y responde la pregunta correcta —«de cada 100 votantes de esta sección, ¿cuántos votaron por X?»—; los votos absolutos son útiles para otra pregunta —«¿dónde hay más votos que ganar?»—, pero esa es una pregunta de campaña, no de resultado pintado. Matiz: si pintas **votos totales a nivel distrital** y todos los distritos tienen población similar (por redelimitación así es), votos y porcentaje casi coinciden; la regla se aplica donde hay heterogeneidad de secciones, que es el caso típico municipal. Regla final: **la pregunta define la métrica**, y la métrica define el m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RMALIZACIÓN: en unidades de tamaño poblacional heterogéneo, los votos absolutos pintan tamaño y no lealtad —las secciones grandes dominan la paleta aunque su porcentaje sea idéntico a una sección chica—; el porcentaje normaliza el efecto del tam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ara comparar dos procesos electorales, pinta los votos absolutos del primero con la paleta del segu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superponer dos procesos sin comparación explícita** no es un análisis, es un collage. La forma correcta de comparar entre procesos: mapa de **diferencia** (cambio en puntos porcentuales entre proceso A y proceso B) con paleta divergente —rojo = bajaste, azul = subiste, blanco = igual—; o dos mapas uno al lado del otro con la misma clasificación y escala. Pintar los votos absolutos del proceso anterior con la paleta del nuevo es mezclar manzanas con peras en una sola imagen. Las frases 1, 2 y 4 son reglas de honestidad cartográfica: clasificación transparente, fuente declarada, vacío visible. Tarea: repite el proceso completo con tus datos —aunque sea 10 secciones—; la primera vez se tarda, la segunda se dom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MPARABILIDAD: mezclar dos procesos en un solo coroplético sin normalizar ni diferenciar visualmente produce una categoría sin definición —ni es resultado del primero, ni del segundo, ni es comparación—; la comparación honesta exige dos mapas o un mapa de di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la última elección de tu sección: descarga la geometría del INE y los resultados, prepara una tabla con porcentaje de voto por sección, haz el join en DataWrapper o QGIS y exporta un coroplético. Escribe debajo: qué clasificación elegiste y por qué, qué pregunta puede contestar tu mapa y qué pregunta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69" r:id="rId1"/>
    <p:sldLayoutId id="2481835170" r:id="rId2"/>
    <p:sldLayoutId id="2481835171" r:id="rId3"/>
    <p:sldLayoutId id="24818351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75eb3bd9ae082b45f0dc4ea6f0ee35aae0d7e23b6f098651.jpg"/>
  <Relationship Id="rId3" Type="http://schemas.openxmlformats.org/officeDocument/2006/relationships/hyperlink" Target="https://politica.lumbre.lat/object/dap-map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2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j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oplét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mapa coroplético de resultados electorales desde una hoja de cálculo con votos por sección: join con geometría, clasificación de datos, simbología graduada y exportación lista para la sala de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 tu primer mapa electoral es una secuencia de seis pasos que se aprende haciéndolo: preparar la tabla, unir con la geometría por clave de sección, elegir la métrica que quieres colorear, clasificar los datos en quintiles o intervalos iguales, asignar la paleta —dos colores o degradé— y exportar. Esta lección es el tutorial guiado: cómo pasar de la hoja con votos por sección a un coroplético honesto que el comando puede usar para decidir, sin distorsionar lo que el dato di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roplético · simbología graduada · clasificación · join espacial · QGI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horopleth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apefi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G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Jo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tribu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el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ue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aWrapp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SV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a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v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s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oc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t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utlier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o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a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g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ama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ára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er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u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grad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n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l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scur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V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ymbol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u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d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u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tiv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4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/O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entidad]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enad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is pasos: de la tabla en Excel al mapa en la pared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0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inbow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oíri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aliasing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r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is pasos del coroplé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→ geometría → join → clasificación → paleta → expor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 tabla con código de sección y métrica. Dos: importar shapefile. Tres: join por campo. Cuatro: clasificar —quintiles, intervalos, desviación—. Cinco: paleta divergente o secuencial. Seis: exportar con leyenda y fu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is pasos: de la tabla en Excel al mapa en la par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de participación por sección, municipio de 200 secciones: la participación va de 22 % a 78 %, con 5 secciones atípicas arriba de 72 % por casillas extraordinarias. Si pintas con intervalos iguales (0-11-22-33-44-55-66-77), ¿qué efecto tiene esa clasificación en la lectu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tervalos iguales es la mejor opción: respeta la linealidad del dato y no introduce sesgo metodológic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s 5 secciones atípicas caen en la categoría más oscura y distorsionan la escala: el resto del municipio queda en los tres tonos claros, y el mapa «parece» homogéneo aunque haya variación —con quintiles cada categoría tiene igual número de secciones y la gradación interna se ve mejor—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clasificación no importa: el ojo ve colores, no algoritmos, y la decisión es esté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con solo 5 outliers hay que excluirlos: el mapa se dibuja con los datos «limpios»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is pasos: de la tabla en Excel al mapa en la par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 un coroplético con votos absolutos del primer lugar es siempre preferible a pintar con porcentaje, porque los votos son el dato real y el porcentaje es una abstr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coropléticos electorale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lasificación en quintiles asigna igual número de secciones a cada categoría y resalta gradaciones intern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mapa sin fuente, sin año y sin declaración de métrica es un argumento visual sin anclaje verific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a comparar dos procesos electorales, pinta los votos absolutos del primero con la paleta del segun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secciones sin dato deben pintarse en gris neutro con nota en la leyenda, no en blanco ni en un tono de la escal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última elección de tu sección: descarga la geometría del INE y los resultados, prepara una tabla con porcentaje de voto por sección, haz el join en DataWrapper o QGIS y exporta un coroplético. Escribe debajo: qué clasificación elegiste y por qué, qué pregunta puede contestar tu mapa y qué pregunta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spués de terminar puedes explicar tu mapa en tres frases —qué pinta, con qué clasificación, qué dice—, el mapa está listo. Si no puedes, falta alg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2"/>
              </a:rPr>
              <a:t><![CDATA[Tu primer mapa electoral: de la hoja de cálculo al coropl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2026-10-24T05:14:56Z</dcterms:created>
  <dcterms:modified xsi:type="dcterms:W3CDTF">2026-10-24T05:14:56Z</dcterms:modified>
  <dc:title>Tu primer mapa electoral: de la hoja de cálculo al coroplético</dc:title>
  <dc:description>Presentación editable del OA «Tu primer mapa electoral: de la hoja de cálculo al coroplético». Enlace: https://politica.lumbre.lat/object/dap-map-r02-oa02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