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map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pa como hoja de ruta: casilla, representante, tiempo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pa como hoja de ruta: casilla, representante, tiempo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pa como hoja de ruta: casilla, representante, tiempo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pa como hoja de ruta: casilla, representante, tiempo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pa como hoja de ruta: casilla, representante, tiempo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ap-map-r0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signar los 4 clusters al terreno: uno por coordinador (3 para los accesibles) y el cuarto (3 h de distancia) se atiende con un coordinador dedicado que pernocta o se negocia con el INE para esa zona; el mapa permite rutas intra-cluster optimizadas en lugar de 18 paradas desorden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 porque respeta la geografía del problema: **4 clusters ≠ 4 zonas iguales**; hay uno que está a 3 horas de la cabecera y requiere decisión distinta —pernocta, negociación, presupuesto adicional—. La asignación por cluster permite ruta optimizada intra-racimo, no 18 puntos esparcidos. La 1 es el reparto aritmético sin considerar distancia: cada coordinador recorre el doble de kilómetros porque sus casillas no están geográficamente juntas. La 3 es la rendición: 110 casillas sin testigo en 4 zonas del distrito es una victoria regalada al rival —y riesgo legal si son tu votante base—. La 4 es delegación sin planeación: la comunidad responde, pero no sustituye la acreditación ante el consejo distrital. Lección final: **el mapa deja ver dónde el problema se divide en cuatro problemas más pequeños**; sin él, 110 casillas parecen una montaña; con él, 4 clusters de 27 parecen una ruta de tar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PTIMIZACIÓN espacial con recursos limitados: agrupar destinos en clusters geográficos, asignar agentes por cluster y optimizar la ruta intra-cluster reduce tiempo y distancia significativamente frente a la asignación lineal o la dispersión sin crite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tratar 320 casillas como iguales diluye la atención del coordinador y **oculta las que realmente pueden perder la elección**. El dashboard útil segmenta: casillas de alta votación (>3 000), casillas en zona competitiva (margen histórico <5 puntos), casillas con incidencias previas; esas tres categorías son la **lista roja** —si no hay semáforo verde en ellas a las 10:30, se activa el protocolo de verificación—. Las casillas rurales de 200 votantes con historial estable se monitorean en batch. La priorización no es desatención: es asignación de capacidad de vigilancia en proporción al impacto marginal. Regla práctica: **el mapa de la noche tiene dos niveles de zoom —el general y el de 30 casillas que pueden decidir el cargo—**; el coordinador eficaz opera en el segu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ESO territorial y trascendencia: en elección cerrada, las casillas con mayor votación y mayor margen competitivo tienen más impacto sobre el resultado que las rurales pequeñas; el dashboard debe priorizar —votos totales por casilla, brecha, historial—, no igua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Para optimizar una ruta de 15 paradas, la distancia geodésica recta entre puntos es el criterio corr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la **distancia geodésica (línea recta)** entre dos puntos no toma en cuenta la red vial —un río, una loma o la ausencia de camino pueden convertir 3 km de línea recta en 45 minutos de rodeo—; la optimización de rutas debe usar **distancia de red** (routing sobre OSM o Google Maps), y en zona rural, tiempo real con margen. Las frases 1, 2 y 4 son principios correctos: cluster por cercanía real, visualización de deuda operativa, priorización por impacto. Nota de campo: en comunidades indígenas o rurales, el mapa físico puede no tener vialidad digitalizada; usa tiempo de caminata empírico (5 km/h con terreno) y confirma con el promotor local antes de planif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ISTANCIA de red vs. distancia euclidiana: la ruta de viaje real usa la red vial (asfalto, terracería, caminos), no la línea recta; en terreno montañoso o rural, la distancia geodésica puede subestimar el tiempo por factor 3 o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buja el mapa de casillas de tu sección o distrito con las que tu partido tiene representante registrado y las que no. Calcula: ¿cuántas hay sin cubrir? ¿Están dispersas o agrupadas? ¿Qué ruta de visita propondrías a un coordinador que dispone de medio dí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map-r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5192" r:id="rId1"/>
    <p:sldLayoutId id="2481835193" r:id="rId2"/>
    <p:sldLayoutId id="2481835194" r:id="rId3"/>
    <p:sldLayoutId id="248183519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1fcfc578cd3a9fd7780556c4baba861dab70c31675faf081.jpg"/>
  <Relationship Id="rId3" Type="http://schemas.openxmlformats.org/officeDocument/2006/relationships/hyperlink" Target="https://politica.lumbre.lat/object/dap-map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1" TargetMode="External"/>
  <Relationship Id="rId3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uta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rritor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bertur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gístic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ap-map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l mapa a la logística de campaña: diseñar rutas de recorrido por casillas, planificar cobertura territorial con recursos finitos y asignar representantes por zona usando la geografía como variable de cost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mpaña se gana en movimiento, y el mapa es la herramienta que convierte «hay que recorrer todo el distrito» en una ruta con orden, costo y cobertura. Esta lección enseña a usar el mapa como planeador logístico: asignación de representantes por casilla, ruteo de recorridos con distancia y tiempo reales, zonificación de cobertura para equipos con presupuesto limitado y el mapa de vacíos —dónde no estás y deberías estar—. Del shapefile a la hoja de ruta del coordinador territori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ogística electoral · rutas · cobertura · casillas · representante general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como hoja de ruta: casilla, representante, tiempo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referenci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í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timiz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ri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e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l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reditad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ovis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como hoja de ruta: casilla, representante, tiempo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verl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a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u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ci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-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tor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i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viment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is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cio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ór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n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como hoja de ruta: casilla, representante, tiempo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óvene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ic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og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en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dés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d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rit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aj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ificad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m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como hoja de ruta: casilla, representante, tiempo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í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er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selit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nt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ca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lon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ilidad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como hoja de ruta: casilla, representante, tiempo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b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tác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er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ón?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ra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cuel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or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i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ashboar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referenc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como hoja de ruta: casilla, representante, tiempo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r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absenteí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í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i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er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te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t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xim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capas logísticas de la campañ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illas, rutas y vacíos: tres lecturas del mismo mapa para tres decisiones distin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 uno: 400 puntos de casilla —quién está, quién falta—. Capa dos: ruta del candidato con paradas priorizadas por margen y accesibilidad. Capa tres: mapa de vacíos —casillas sin representante tuyo— y colonias sin cobertura proselitist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apa como hoja de ruta: casilla, representante, tiemp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 de cobertura: 320 casillas en un distrito rural con caminos de terracería. Tu registro de representantes está en 210. Faltan 110 y tienes 6 coordinadores regionales con 4 horas cada uno este sábado. El mapa muestra que las 110 casillas faltantes están en 4 clusters geográficos separados, uno a 3 horas de la cabecera. ¿Cómo planificas la visi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6385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partir las 110 casillas proporcionalmente: 18 por coordinador; todos salen a la vez y visitan secuencialmente hasta que se acabe el tiemp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signar los 4 clusters al terreno: uno por coordinador (3 para los accesibles) y el cuarto (3 h de distancia) se atiende con un coordinador dedicado que pernocta o se negocia con el INE para esa zona; el mapa permite rutas intra-cluster optimizadas en lugar de 18 paradas desordenad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Visitar las casillas más cercanas a la cabecera y reportar el resto como «imposible de cubrir»; la realidad geográfica man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528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ubir las 110 direcciones a WhatsApp y pedir «voluntarios para este sábado»: la comunidad se autoorganiza sin necesidad de map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apa como hoja de ruta: casilla, representante, tiemp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el día de la elección, el dashboard de casillas debe incluir todas las casillas del distrito igualmente, porque cada una tiene el mismo peso en el resultado fi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logística territorial con mapas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apa de casillas georeferenciadas permite agrupar en racimos y asignar representantes por cercanía re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mapa de vacíos compara casillas con representante registrado contra el total del distrito, y revela la deuda operativ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ara optimizar una ruta de 15 paradas, la distancia geodésica recta entre puntos es el criterio correct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priorización de casillas por votación y margen competitivo concentra la atención del coordinador donde hay impacto margina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 el mapa de casillas de tu sección o distrito con las que tu partido tiene representante registrado y las que no. Calcula: ¿cuántas hay sin cubrir? ¿Están dispersas o agrupadas? ¿Qué ruta de visita propondrías a un coordinador que dispone de medio dí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la respuesta es «no sé cuántas tenemos sin cubrir», ahí está tu primera tarea operativa: pedir la lista al comité y montar el semáfor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1"/>
              </a:rPr>
              <a:t><![CDATA[Rutas, territorios y cobertura: logística sobre el ma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2026-10-24T05:15:19Z</dcterms:created>
  <dcterms:modified xsi:type="dcterms:W3CDTF">2026-10-24T05:15:19Z</dcterms:modified>
  <dc:title>Rutas, territorios y cobertura: logística sobre el mapa</dc:title>
  <dc:description>Presentación editable del OA «Rutas, territorios y cobertura: logística sobre el mapa». Enlace: https://politica.lumbre.lat/object/dap-map-r03-oa01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