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mapa descriptivo al mapa prescriptivo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mapa descriptivo al mapa prescriptivo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mapa descriptivo al mapa prescriptivo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mapa descriptivo al mapa prescriptivo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mapa descriptivo al mapa prescriptivo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loque B: ~12 puntos de tu votante histórico no acudió; 60 000 en transporte, estructura y recordatorios en esas 25 secciones tiene mayor retorno marginal —recuperar voto propio es más barato que convertir ajeno—, y puede mover el resultado donde está la compe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aplica la lectura tres (abstención) y la dos (utilidad) del mapa prescriptivo. En el bloque A (40 secciones estables al 55 %), un punto extra requiere convertir al rival o movilizar a un abstencionista que ya casi no queda —el voto disponible se agota—; en el bloque B (25 secciones con 12 puntos de abstención tuya), **el voto está ahí, no fue a votar**: transporte, recordatorio y presencia de estructura lo recuperan. Con 60 000 en 15 días, B ofrece más votos por peso. La 1 comete la falacia del «seguro» —proteger lo ya ganado tiene retorno decreciente—. La 3 es la «equidad» que ignora la geografía de la oportunidad: dividir es optimizar la política interna, no la elección. La 4 es gasto sin targeting. Lección transversal del curso completo: **el mapa deja de ser ilustración el día que convierte cada peso en coordenada con retorno esperado**; ese día eres estratega geográfico, no decorador de present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OVILIZACIÓN vs. persuasión: la literatura sobre get-out-the-vote muestra que recuperar abstencionistas propios tiene costo por voto incremental mucho menor que persuadir simpatizantes ajenos; y la alta participación en bloque A hace marginalmente más difícil mover allí un punto ex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**los bloques estables son tu fondo de cuadro**, no la decisión. Si el bloque tuyo vota igual siempre y el del rival también, la elección se define en las secciones donde la brecha es pequeña y el margen es volátil: las que cambian dos puntos por ola, por candidato nuevo o por una campaña territorial bien hecha. El mapa de estrategia tiene tres colores: tu bloque (proteger sin sobreinvertir), el rival (no gastar donde no hay retorno), y las **competitivas (donde va el 70 % del presupuesto)**. Las pocas secciones que «parecen irrelevantes» son exactamente las que se deciden. Matiz avanzado: en elecciones uninominales, el mapa de distritos «ganables» —aquellos donde la brecha es menor al 5 %— tiene sentido en proporcional; en el distrito que se decide por voto directo, toda sección bajo 8 puntos de brecha es territorio v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ECTOR INDECISO y margen: en distritos con bloques estables grandes, el resultado lo definen las secciones donde la brecha es menor a 5 puntos y la participación es volátil —justamente las competitivas—; ignorarlas es ignorar l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bloque consolidado de tu partido es la zona que debe recibir la mayor inversión del presupuesto territo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sobreinvertir en el bloque propio es el gasto político más cómodo y menos productivo**; el bloque está con o sin presupuesto, y ese dinero rinde mucho más en la zona competitiva o en la abstención propia. La tentación es real: la estructura del bloque reclama «reconocimiento» por su lealtad, y ceder a esa presión es la forma elegante de perder la elección con buenos sentimientos. Las frases 1, 2 y 4 son la síntesis correcta del curso: mapa prescriptivo, movilización barata y presupuesto georreferenciado. Última nota del curso completo: empezaste con un mapa que te mintió —la trampa de área— y terminas con un mapa que ordena tu presupuesto; entre los dos puntos hay cuatro lecciones de técnica, tres de software y seis de honestidad cartográfica; pero la destreza final es política: **quien lee el mapa como estratega no pinta la victoria que quiere ver; pinta la decisión que puede ganar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TORNO DECRECIENTE: en el bloque consolidado, el margen de crecimiento se agota; la inversión marginal produce pocos votos adicionales comparada con la zona competitiva o la abstención recuperable; sobreinvertir en lo seguro es ineficiencia territo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 el mapa de tu distrito o municipio —o con el resultado del curso anterior—, identifica: ¿dónde está tu bloque consolidado? ¿Dónde el del rival? ¿Dónde la zona competitiva y la abstención recuperable? Propone una distribución de presupuesto territorial (40/30/30, 60/40, etc.) que refleje utilidad marginal y justifica en cinco líne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10" r:id="rId1"/>
    <p:sldLayoutId id="2481832611" r:id="rId2"/>
    <p:sldLayoutId id="2481832612" r:id="rId3"/>
    <p:sldLayoutId id="248183261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2abb8828586feb289791106db04be2cc2b5d6a531466bf61.jpg"/>
  <Relationship Id="rId3" Type="http://schemas.openxmlformats.org/officeDocument/2006/relationships/hyperlink" Target="https://politica.lumbre.lat/object/dap-map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3-oa02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ograf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el análisis geográfico en la estrategia electoral: identificar bloques territoriales, calcular el mapa de utilidad marginal de votos, detectar la geografía de la abstención y traducir el conjunto en presupuesto y despliegue territori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trategia electoral tiene coordenadas: no se trata de «ir a donde hay voto», sino de identificar en el mapa dónde cada peso invertido compra más votos y dónde un voto no compra nada. Esta lección final une todas las capas: lectura de bloques territoriales, cálculo de utilidad marginal por sección, geografía de la abstención como oportunidad oculta y la conversión del diagnóstico en presupuesto de campaña. El mapa deja de ser ilustración y se vuelve instrumento de decisión: cierre del cur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eografía electoral · utilidad marginal · abstención · despliegue territorial · presupuesto de campañ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crip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pues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gr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8-5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af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crip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ieg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iv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ot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pond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ina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enad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apa descriptivo al mapa prescriptiv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i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lecturas geográficas par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, utilidad marginal y abstención: tres mapas que se superponen y dan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 uno: bloques de conducta —donde tu gente vota igual siempre—. Lectura dos: utilidad marginal —dónde cada peso compra más votos competitivos—. Lectura tres: abstención diferencial —dónde tu votante se quedó en casa—. La superposición da el plan territori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mapa descriptivo al mapa prescrip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 de diputación local: tu análisis muestra dos bloques —A: 40 secciones urbanas donde ganaste 55 % en tres procesos, voto estable, alta participación— y —B: 25 secciones periurbanas con 42 % tuyo, participación 12 puntos debajo de la media estatal, donde tu votante anterior se quedó en casa—. Presupuesto restante: 60 000 pesos para los últimos 15 días. ¿Dónde los inviert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loque A: consolidar lo seguro —un punto extra en 40 secciones ganadoras es un margen de protección frente a sorpresas—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loque B: ~12 puntos de tu votante histórico no acudió; 60 000 en transporte, estructura y recordatorios en esas 25 secciones tiene mayor retorno marginal —recuperar voto propio es más barato que convertir ajeno—, y puede mover el resultado donde está la compet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vidir 50-50: equidad territorial protege la narrativa interna del partido y nadie se que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astar en redes sociales sin segmentación geográfica: llegar a todo el distrito al mismo tiemp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mapa descriptivo al mapa prescrip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el bloque territorial propio y el del rival basta para diseñar la estrategia geográfica; los dos bloques competitivos entre ambos son irrelevantes porque son pocos y cambian de bando con cualquier o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strategia geográfica elector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pa prescriptivo cruza bloques, utilidad marginal y abstención para asignar presupuesto y despliegu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uperar votante propio que se abstuvo es más barato que persuadir a un simpatizante aje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bloque consolidado de tu partido es la zona que debe recibir la mayor inversión del presupuesto territori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da peso de campaña debe convertirse en coordenada geográfica con retorno marginal estimado en voto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mapa de tu distrito o municipio —o con el resultado del curso anterior—, identifica: ¿dónde está tu bloque consolidado? ¿Dónde el del rival? ¿Dónde la zona competitiva y la abstención recuperable? Propone una distribución de presupuesto territorial (40/30/30, 60/40, etc.) que refleje utilidad marginal y justifica en cinco líne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distribución es uniforme, no hiciste estrategia geográfica; hiciste repartición burocrática con mapa boni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3-oa02"/>
              </a:rPr>
              <a:t><![CDATA[Geografía electoral: leer el mapa como estrat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2026-10-24T04:32:17Z</dcterms:created>
  <dcterms:modified xsi:type="dcterms:W3CDTF">2026-10-24T04:32:17Z</dcterms:modified>
  <dc:title>Geografía electoral: leer el mapa como estratega</dc:title>
  <dc:description>Presentación editable del OA «Geografía electoral: leer el mapa como estratega». Enlace: https://politica.lumbre.lat/object/dap-map-r03-oa02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