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t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t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dena del conteo, casilla por casilla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dena del conteo, casilla por casilla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dena del conteo, casilla por casilla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ap-mat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tá mal el marco y bien la resta: sobre válidos (105 mil) es 50.5 % contra 49.5 % —un punto de diferencia, no «una décima»—; los números absolutos son correctos, pero sin decir la base la frase engaña: la victoria se define en votos válidos y ahí la brecha es de un punto y 1 000 vo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: el análisis no mintió en los números —53 contra 52 es real—, pero «una décima» sugiere un empate que no existe en la única base que decide: sobre los 105 mil válidos, la distancia es 1 punto (50.48 % contra 49.52 %), es decir, 1 000 votos. La 1 es inocencia aritmética: sin base declarada, cualquier porcentaje es retórica. La 3 es el error prohibido: repartir nulos entre finalistas no existe en ningún conteo válido; los nulos se documentan y se dejan fuera. La 4 elige la base más tramposa —el padrón—, que sirve para narrar abstención pero nunca para asignar victorias. La lección de mesa: en tu tablero, cada porcentaje vive con su denominador escrito al lado; en toda disputa cerrada, el denominador es la noti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DE CONTEO: la asignación del cargo opera sobre votos válidos; nulos se registran aparte y no se atribuyen. Diferencias absolutas (1 000 votos) y relativas en puntos (1.0) deben citarse con su base para no inducir lec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t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es la paradoja que desarma el mito del «voto nulo le quita votos al puntero»: el nulo no le resta papelitos a nadie —desaparece de la base—, así que en proporción **todos** crecen. Con 100 mil válidos, 40 mil votos son 40 %; si 5 mil se anularan, esos mismos 40 mil son 42.1 % sobre 95 mil. Ninguna fuerza ganadora «recibe» el voto nulo como castigo directo al rival. ¿Quiere decir que el nulo es políticamente inocuo? No: puede erosionar la legitimidad narrada de la elección, puede contar en reglas que exijan mínimo de válidos, y una ola de nulos es un termómetro de diseño de boleta o de protesta que conviene leer. La precisión que separa el análisis del mito: el voto nulo no transfiere poder; **infla porcentajes y achica la legitimidad de la elección** —ese sí es su efecto real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RITMÉTICA de bases: porcentaje = votos del candidato / votos válidos; al aumentar los nulos con votos individuales fijos, el denominador válido disminuye y cada cociente sub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t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voto nulo se suma al candidato que queda en primer lugar de la casi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es un clásico de las tertulias: el nulo no «regala» su voto al puntero —no se le suma a nadie—; su único efecto numérico es achicar la base, como viste en la pregunta de verdadero/falso. Las frases 1, 2 y 4 describen bien la cadena: definición de participación, base de asignación y la lectura política de una victoria en elección de baja emisión, que es cierta en el número y disputable en el relato. Grábate la cuarteta operativa: padrón, emisión, nulos, válidos —en toda acta, en todo tablero, en todo comunicado—; quien cita un porcentaje sin denominador está narrando, no analizando. Y la trampa espejo que ya sabes cazar: «gobernaste con el 28 % del padrón» es un dardo con base legítima pero norma equivocada: para eso está la respuesta que dejaste clara en la casilla anterior del cur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DE CONTEO: los votos nulos se registran aparte por no expresar voluntad válida hacia ninguna candidatura; no se atribuyen a nadie y solo reducen la base de vál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t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elección local que conozcas (o invéntala con números verosímiles): padrón, votos emitidos, nulos y votos de los dos primeros. Calcula los tres porcentajes del ganador —sobre padrón, sobre emitidos, sobre válidos— y escribe dos párrafos con el mismo hecho: uno desde tu campaña celebrando la victoria y uno desde la derrota del rival cuestionando la representatividad. Al final, indica qué base usaste en cada párrafo y qué base sería la más honesta para el análisis de quién gobier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t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624" r:id="rId1"/>
    <p:sldLayoutId id="2481846625" r:id="rId2"/>
    <p:sldLayoutId id="2481846626" r:id="rId3"/>
    <p:sldLayoutId id="248184662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d514a4327692dba90d77be8971095828e53239389caf19d1.jpg"/>
  <Relationship Id="rId3" Type="http://schemas.openxmlformats.org/officeDocument/2006/relationships/hyperlink" Target="https://politica.lumbre.lat/object/dap-mat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1-oa02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ticipación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o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áli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ulo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ap-mat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r la cadena de conteo —lista nominal, votos emitidos, votos válidos y nulos—, calcular sobre la base correcta y reconocer el peso político de cada base: participación, narrativa de victoria y lectura del voto nul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mismos 50 mil votos pueden ser 52 %, 47 % o 25 % según la base que elijas. Esta lección recorre la cadena del conteo —lista nominal, votantes, votos nulos, votos válidos— y muestra que la base no es un detalle técnico: es una narrativa política. Aprenderás a calcular la victoria sobre la base que asigna el cargo, a dimensionar la abstención y a defenderte del ataque posterior: «la mayoría del padrón no votó por ti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articipación · voto válido · voto nulo · lista nominal · bases de conte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dena del conteo, casilla por casil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lab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do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a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o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ó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ape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r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dena del conteo, casilla por casil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y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gal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tuv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2.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dena del conteo, casilla por casil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m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t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s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u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c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cti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an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itmét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hon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ieron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dena del conteo, casilla por casil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bol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n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sió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po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gnitu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lista nominal a la curu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eslabones, cuatro números: la participación y los nulos definen la base que cuenta el car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dena. Lista nominal: registrados. Votos emitidos: la participación. Votos nulos: se van aparte, no suman a nadie. Votos válidos: la base que asigna cargos. Entre padrón y válidos puede haber la mitad del electorado desapareciendo de la fot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dena del conteo, casilla por casi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: 200 mil. Votaron 110 mil. Nulos: 5 mil. Tu candidato: 52 mil votos; el puntero, 53 mil. Tu jefe de análisis escribe: «perdemos por 53-52, una décima». ¿Qué está mal y qué está bie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tá bien todo: 53 mil contra 52 mil es la lectura correcta y la única que impor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tá mal el marco y bien la resta: sobre válidos (105 mil) es 50.5 % contra 49.5 % —un punto de diferencia, no «una décima»—; los números absolutos son correctos, pero sin decir la base la frase engaña: la victoria se define en votos válidos y ahí la brecha es de un punto y 1 000 vo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tá mal el conteo: hay que incluir los nulos repartidos entre los dos finalis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tá bien la comparación pero sobre el padrón: 26.5 % contra 26 %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dena del conteo, casilla por casi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rece el voto nulo, el porcentaje de votos válidos de todos los candidatos sube, porque la base del reparto se achica mientras sus votos permanec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bases de conte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participación se calcula dividiendo votos emitidos entre lista nomi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signación del cargo se calcula sobre los votos válidos de la elec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voto nulo se suma al candidato que queda en primer lugar de la casill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anar con 40 % de una elección poco participada es cierto y abre otra lectura polític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elección local que conozcas (o invéntala con números verosímiles): padrón, votos emitidos, nulos y votos de los dos primer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 los tres porcentajes del ganador —sobre padrón, sobre emitidos, sobre válidos— y escribe dos párrafos con el mismo hecho: uno desde tu campaña celebrando la victoria y uno desde la derrota del rival cuestionando la representativid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1-oa02"/>
              </a:rPr>
              <a:t><![CDATA[Participación, voto válido y nulos: la base que cambi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final, indica qué base usaste en cada párrafo y qué base sería la más honesta para el análisis de quién gobiern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s dos párrafos usan el mismo denominador, no entendiste la lección: el ejercicio consiste precisamente en elegir la base que hace decir al número lo que quie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2026-10-24T08:25:51Z</dcterms:created>
  <dcterms:modified xsi:type="dcterms:W3CDTF">2026-10-24T08:25:51Z</dcterms:modified>
  <dc:title>Participación, voto válido y nulos: la base que cambia todo</dc:title>
  <dc:description>Presentación editable del OA «Participación, voto válido y nulos: la base que cambia todo». Enlace: https://politica.lumbre.lat/object/dap-mat-r01-oa02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