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t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uenta que convierte puntos en tareas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uenta que convierte puntos en tareas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uenta que convierte puntos en tareas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t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alló la escala: la brecha es 3 000 votos —6 por casilla, o 3 si hay transferencias, porque cada voto cruzado cierra de a dos—; «400 por casilla» no es ambición: es una fantasía que nadie puede convertir en tar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la cadena correcta es 2 puntos → 3 000 votos → 6 por casilla; si el movimiento es transferencia, 3 por casilla. «400 por casilla» no es ambición: es analfabetismo numérico que desmoviliza, porque nadie entiende qué significa. La 1 convierte el error en virtud: un «colchón» sesenta veces mayor que la meta no da seguridad, mata la orden —nadie moviliza para 400 cuando la tarea real es 6—. La 3 repite el error de base de la lección anterior: la regla del conteo opera sobre válidos. La 4 es el error de regla: en mayoría relativa gana el primero, con 28 si el segundo tiene 27; el 50 % pertenece a las reglas de umbral. Orden profesional que aprendiste: «seis votos por casilla en las 200 casillas de zona media, cuatro de ellos por transferenci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ITMÉTICA DE VICTORIA: diferencia en votos = (puntos/100) × votos válidos; cuota por casilla = diferencia/casillas; en transferencia la brecha se cierra al doble por voto. La mayoría relativa no exige porcentaje mín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 en la regla y fascinante en sus consecuencias. El tablero de poder es binario: la alcaldía no se reparte proporcional a la ventaja; un voto arriba gobierna igual que veinte puntos arriba —la ley no pregunta cuánto—. De ahí tres lecturas de campaña: primera, en mayoría relativa **toda** la energía va a la diferencia, y cada voto de zona media vale más que diez de tu fortín —allá solo sumas, aquí cierras—. Segunda: el margen sí importa políticamente —gobernar con un voto de ventaja es fragilidad permanente frente a recuentos, impugnaciones y un rival con el 98 % de tu elección—; gana la elección con la diferencia, pero gana la legitimidad con el margen, si puedes. Tercera: esta regla es la razón por la que las encuestas «empates» a dos puntos no son malas noticias operativas: el partido se gana con 51 casillas buenas, no con oleadas nac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DE ASIGNACIÓN: la mayoría relativa atribuye el cargo a la primera minoría —quien obtiene más votos válidos— sin importar la magnitud de la diferencia; los efectos jurídicos del triunfo no escalan con el mar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mayoría relativa obliga a superar el 50 % de los votos válidos más una ventaja sobre el segu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confusión de reglas que arruina estrategias enteras: describe la **regla de umbral doble** como si fuera mayoría relativa. Con mayoría relativa, 28 contra 27 es victoria completa; con umbral doble, el primero puede quedarse sin cargo si no alcanza el mínimo y la ventaja exigidos —escenario raro pero real, y ahí la campaña necesita dos motores—. Las frases 1, 2 y 4 son la caja de herramientas correcta: conversión con su base, la economía de la transferencia doble, y la segmentación del promedio antes de ordenar nada. Autoexamen final con tu propio número: si en tu contienda vas abajo, ¿tu plan ataca la diferencia o ataca el porcentaje? Golear en tus fortines mientras el rival te gana la zona media es la derrota más común que se esconde detrás de una buena cifra na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LASIFICACIÓN de reglas de asignación: la mayoría relativa atribuye el cargo a la primera minoría sin mínimo porcentual; la regla doble (porcentaje mínimo más ventaja) pertenece a otros diseños —como la validación de la mayoría presidencial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t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elección real o verosímil de tu estado y haz la cuenta completa en una hoja: base de votos válidos esperados, tu posición porcentual frente al puntero, diferencia en votos, número de casillas, cuota por casilla en escenario de movilización pura y en escenario de transferencia pura. Termina redactando la orden de una frase que darías a tu coordinador territorial —con números, territorios y plazo—, y explica por qué esa frase moviliza mejor que «hay que ganar el distrit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t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249" r:id="rId1"/>
    <p:sldLayoutId id="2481849250" r:id="rId2"/>
    <p:sldLayoutId id="2481849251" r:id="rId3"/>
    <p:sldLayoutId id="248184925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bf530fdbaee582cb8a6338faa761f34d5bbb8afb00352081.jpg"/>
  <Relationship Id="rId3" Type="http://schemas.openxmlformats.org/officeDocument/2006/relationships/hyperlink" Target="https://politica.lumbre.lat/object/dap-mat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t-r02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taj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ill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ad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t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puntos porcentuales a votos, calcular la desventaja real frente al puntero, distinguir reglas de mayoría relativa y de umbral, y convertir la meta nacional en votos por casilla: la tarea medible de cada estructur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ntaja de tres puntos no es una tarea: lo que moviliza a un equipo es «quince votos más por casilla». Esta lección hace la traducción completa: puntos a votos sobre la base de válidos, votos a casillas con su promedio, y el atajo de la transferencia —cada voto que cruza del rival a tu columna estrecha la diferencia de a dos—. Aprenderás también por qué la regla que asigna el poder (mayoría relativa o umbral doble) cambia radicalmente cuántos números necesitas para gan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álculo de victoria · votos por casilla · mayoría relativa · umbral · transferenc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que convierte puntos en tarea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bstencion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ransferenci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diz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que convierte puntos en tarea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yun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o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cio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c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que convierte puntos en tarea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que convierte puntos en tarea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a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t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gal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sil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d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3 puntos abajo a la orden de campa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untos, dieciocho mil votos, quince por casilla: la cadena de traducción compl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: 3 puntos sobre 600 mil válidos = 18 mil votos. Si movilizas nuevos, necesitas 18 mil; si transfieres del rival, 9 mil —cada voto movedizo cuenta doble—. Repartido entre 1 200 casillas: la orden es «7-15 votos más por casilla», no «ganemos 3 puntos»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que convierte puntos en tare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2 puntos abajo en una elección municipal de mayoría relativa; base prevista: 150 mil votos válidos y 500 casillas. El gerente territorial ordena: «400 votos más por casilla y ganamos». ¿Qué falló en la cuen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la cuenta da 3 000 votos de brecha, así que exigir 400 por casilla es un sano colchón de segur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ló la escala: la brecha es 3 000 votos —6 por casilla, o 3 si hay transferencias, porque cada voto cruzado cierra de a dos—; «400 por casilla» no es ambición: es una fantasía que nadie puede convertir en tare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alló la base: se calcula sobre padrón, no sobre válidos; la cuota real es may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alló el marco: en mayoría relativa necesitas rebasar el 50 %, así que la meta es 75 001 vot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que convierte puntos en tare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elección decidida por mayoría relativa, ganar por un solo voto válido es políticamente equivalente a ganar por veinte puntos: el cargo se asigna ig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cuentas de victori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a traducir una ventaja de puntos a votos hay que multiplicar por la base de votos válidos y dividir entre c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el movimiento viene de votantes del rival, la diferencia se estrecha al doble de rápido que ganando absten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ayoría relativa obliga a superar el 50 % de los votos válidos más una ventaja sobre el segun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omedio nacional de cuota por casilla debe segmentarse por territorio antes de dar una ord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elección real o verosímil de tu estado y haz la cuenta completa en una hoja: base de votos válidos esperados, tu posición porcentual frente al puntero, diferencia en votos, número de casillas, cuota por casilla en escenario 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ción pura y en escenario de transferencia pu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t-r02-oa01"/>
              </a:rPr>
              <a:t><![CDATA[Ventaja, umbral y votos por casilla: qué falta de ver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 redactando la orden de una frase que darías a tu coordinador territorial —con números, territorios y plazo—, y explica por qué esa frase moviliza mejor que «hay que ganar el distrito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orden no tiene un número por casilla y un territorio concreto, sigue siendo un porcentaje disfrazado de tar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19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2026-10-24T09:09:36Z</dcterms:created>
  <dcterms:modified xsi:type="dcterms:W3CDTF">2026-10-24T09:09:36Z</dcterms:modified>
  <dc:title>Ventaja, umbral y votos por casilla: qué falta de verdad</dc:title>
  <dc:description>Presentación editable del OA «Ventaja, umbral y votos por casilla: qué falta de verdad». Enlace: https://politica.lumbre.lat/object/dap-mat-r02-oa01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